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92" r:id="rId4"/>
    <p:sldId id="291" r:id="rId5"/>
    <p:sldId id="258" r:id="rId6"/>
    <p:sldId id="290" r:id="rId7"/>
    <p:sldId id="293" r:id="rId8"/>
    <p:sldId id="296" r:id="rId9"/>
    <p:sldId id="294" r:id="rId10"/>
    <p:sldId id="295" r:id="rId11"/>
    <p:sldId id="287" r:id="rId12"/>
    <p:sldId id="298" r:id="rId13"/>
    <p:sldId id="299" r:id="rId14"/>
    <p:sldId id="300" r:id="rId15"/>
    <p:sldId id="301" r:id="rId16"/>
    <p:sldId id="302" r:id="rId17"/>
    <p:sldId id="303" r:id="rId18"/>
    <p:sldId id="304" r:id="rId19"/>
    <p:sldId id="305" r:id="rId20"/>
    <p:sldId id="297" r:id="rId21"/>
    <p:sldId id="260" r:id="rId22"/>
    <p:sldId id="306" r:id="rId23"/>
    <p:sldId id="286" r:id="rId24"/>
    <p:sldId id="284" r:id="rId25"/>
    <p:sldId id="261" r:id="rId26"/>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28" y="-11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093BB-E853-FD42-ADCD-6EDE551D1202}"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83A67BAB-78E8-254F-AB4F-2A70513D7E83}">
      <dgm:prSet phldrT="[Text]"/>
      <dgm:spPr/>
      <dgm:t>
        <a:bodyPr/>
        <a:lstStyle/>
        <a:p>
          <a:r>
            <a:rPr lang="en-US" dirty="0" smtClean="0">
              <a:solidFill>
                <a:schemeClr val="bg2"/>
              </a:solidFill>
            </a:rPr>
            <a:t>Time Series</a:t>
          </a:r>
          <a:endParaRPr lang="en-US" dirty="0">
            <a:solidFill>
              <a:schemeClr val="bg2"/>
            </a:solidFill>
          </a:endParaRPr>
        </a:p>
      </dgm:t>
    </dgm:pt>
    <dgm:pt modelId="{5D760DF4-CE66-DC42-BDFF-AC08DC0B361A}" type="parTrans" cxnId="{28E958F0-F356-8F4C-A9FB-D7A60B126792}">
      <dgm:prSet/>
      <dgm:spPr/>
      <dgm:t>
        <a:bodyPr/>
        <a:lstStyle/>
        <a:p>
          <a:endParaRPr lang="en-US"/>
        </a:p>
      </dgm:t>
    </dgm:pt>
    <dgm:pt modelId="{37F9B261-E043-BE41-B096-DE89B67AE970}" type="sibTrans" cxnId="{28E958F0-F356-8F4C-A9FB-D7A60B126792}">
      <dgm:prSet/>
      <dgm:spPr/>
      <dgm:t>
        <a:bodyPr/>
        <a:lstStyle/>
        <a:p>
          <a:endParaRPr lang="en-US"/>
        </a:p>
      </dgm:t>
    </dgm:pt>
    <dgm:pt modelId="{50117DE1-1606-4E4F-B19F-FD1F9977A138}">
      <dgm:prSet phldrT="[Text]"/>
      <dgm:spPr/>
      <dgm:t>
        <a:bodyPr/>
        <a:lstStyle/>
        <a:p>
          <a:r>
            <a:rPr lang="en-US" dirty="0" smtClean="0">
              <a:solidFill>
                <a:srgbClr val="DCDEE0"/>
              </a:solidFill>
            </a:rPr>
            <a:t>Trend Component</a:t>
          </a:r>
          <a:endParaRPr lang="en-US" dirty="0">
            <a:solidFill>
              <a:srgbClr val="DCDEE0"/>
            </a:solidFill>
          </a:endParaRPr>
        </a:p>
      </dgm:t>
    </dgm:pt>
    <dgm:pt modelId="{25BAC515-ED70-6B45-AC36-0C3B771172E1}" type="parTrans" cxnId="{DE5EF881-78C5-D74F-86CF-8EE470CC58BC}">
      <dgm:prSet/>
      <dgm:spPr/>
      <dgm:t>
        <a:bodyPr/>
        <a:lstStyle/>
        <a:p>
          <a:endParaRPr lang="en-US"/>
        </a:p>
      </dgm:t>
    </dgm:pt>
    <dgm:pt modelId="{8DC97258-3FD2-294E-A173-B475CC98E0ED}" type="sibTrans" cxnId="{DE5EF881-78C5-D74F-86CF-8EE470CC58BC}">
      <dgm:prSet/>
      <dgm:spPr/>
      <dgm:t>
        <a:bodyPr/>
        <a:lstStyle/>
        <a:p>
          <a:endParaRPr lang="en-US"/>
        </a:p>
      </dgm:t>
    </dgm:pt>
    <dgm:pt modelId="{4A53795E-BE72-B047-86F2-4B8A5AADE733}">
      <dgm:prSet phldrT="[Text]"/>
      <dgm:spPr/>
      <dgm:t>
        <a:bodyPr/>
        <a:lstStyle/>
        <a:p>
          <a:r>
            <a:rPr lang="en-US" dirty="0" smtClean="0">
              <a:solidFill>
                <a:srgbClr val="DCDEE0"/>
              </a:solidFill>
            </a:rPr>
            <a:t>Periodic Components</a:t>
          </a:r>
          <a:endParaRPr lang="en-US" dirty="0">
            <a:solidFill>
              <a:srgbClr val="DCDEE0"/>
            </a:solidFill>
          </a:endParaRPr>
        </a:p>
      </dgm:t>
    </dgm:pt>
    <dgm:pt modelId="{6D4A5B30-5B74-C74E-B266-1BE599A6F9D8}" type="parTrans" cxnId="{3E6E9828-8ACF-B94A-860D-62CC9A61F5DF}">
      <dgm:prSet/>
      <dgm:spPr/>
      <dgm:t>
        <a:bodyPr/>
        <a:lstStyle/>
        <a:p>
          <a:endParaRPr lang="en-US"/>
        </a:p>
      </dgm:t>
    </dgm:pt>
    <dgm:pt modelId="{BEC1AAA0-2405-2842-8029-BFD67B31B708}" type="sibTrans" cxnId="{3E6E9828-8ACF-B94A-860D-62CC9A61F5DF}">
      <dgm:prSet/>
      <dgm:spPr/>
      <dgm:t>
        <a:bodyPr/>
        <a:lstStyle/>
        <a:p>
          <a:endParaRPr lang="en-US"/>
        </a:p>
      </dgm:t>
    </dgm:pt>
    <dgm:pt modelId="{4E305D01-7FA5-954C-9775-A8577642CCA9}">
      <dgm:prSet phldrT="[Text]"/>
      <dgm:spPr/>
      <dgm:t>
        <a:bodyPr/>
        <a:lstStyle/>
        <a:p>
          <a:r>
            <a:rPr lang="en-US" dirty="0" smtClean="0">
              <a:solidFill>
                <a:srgbClr val="DCDEE0"/>
              </a:solidFill>
            </a:rPr>
            <a:t>Other Time-related source</a:t>
          </a:r>
          <a:endParaRPr lang="en-US" dirty="0">
            <a:solidFill>
              <a:srgbClr val="DCDEE0"/>
            </a:solidFill>
          </a:endParaRPr>
        </a:p>
      </dgm:t>
    </dgm:pt>
    <dgm:pt modelId="{3044194C-FDA5-3A4B-91AC-75783BCDA983}" type="parTrans" cxnId="{7413D3E9-AB16-A747-9C19-803BC7CB12AB}">
      <dgm:prSet/>
      <dgm:spPr/>
      <dgm:t>
        <a:bodyPr/>
        <a:lstStyle/>
        <a:p>
          <a:endParaRPr lang="en-US"/>
        </a:p>
      </dgm:t>
    </dgm:pt>
    <dgm:pt modelId="{723489DF-A606-4640-A874-586A561BC562}" type="sibTrans" cxnId="{7413D3E9-AB16-A747-9C19-803BC7CB12AB}">
      <dgm:prSet/>
      <dgm:spPr/>
      <dgm:t>
        <a:bodyPr/>
        <a:lstStyle/>
        <a:p>
          <a:endParaRPr lang="en-US"/>
        </a:p>
      </dgm:t>
    </dgm:pt>
    <dgm:pt modelId="{90570F8B-9DEC-DC43-80EC-31618C29E361}">
      <dgm:prSet phldrT="[Text]"/>
      <dgm:spPr/>
      <dgm:t>
        <a:bodyPr/>
        <a:lstStyle/>
        <a:p>
          <a:r>
            <a:rPr lang="en-US" dirty="0" smtClean="0">
              <a:solidFill>
                <a:srgbClr val="DCDEE0"/>
              </a:solidFill>
            </a:rPr>
            <a:t>Quarterly</a:t>
          </a:r>
          <a:endParaRPr lang="en-US" dirty="0"/>
        </a:p>
      </dgm:t>
    </dgm:pt>
    <dgm:pt modelId="{838809BC-07BE-124C-9F5C-1E168003249E}" type="parTrans" cxnId="{76CADCDD-CEB5-814C-BBCF-FFD84F75D3CD}">
      <dgm:prSet/>
      <dgm:spPr/>
      <dgm:t>
        <a:bodyPr/>
        <a:lstStyle/>
        <a:p>
          <a:endParaRPr lang="en-US"/>
        </a:p>
      </dgm:t>
    </dgm:pt>
    <dgm:pt modelId="{652F4B37-FFE3-8341-B11C-F62FB712D437}" type="sibTrans" cxnId="{76CADCDD-CEB5-814C-BBCF-FFD84F75D3CD}">
      <dgm:prSet/>
      <dgm:spPr/>
      <dgm:t>
        <a:bodyPr/>
        <a:lstStyle/>
        <a:p>
          <a:endParaRPr lang="en-US"/>
        </a:p>
      </dgm:t>
    </dgm:pt>
    <dgm:pt modelId="{48A351F8-692E-A843-BD27-B85172D92A60}">
      <dgm:prSet phldrT="[Text]"/>
      <dgm:spPr/>
      <dgm:t>
        <a:bodyPr/>
        <a:lstStyle/>
        <a:p>
          <a:r>
            <a:rPr lang="en-US" dirty="0" smtClean="0">
              <a:solidFill>
                <a:srgbClr val="DCDEE0"/>
              </a:solidFill>
            </a:rPr>
            <a:t>Monthly</a:t>
          </a:r>
          <a:endParaRPr lang="en-US" dirty="0">
            <a:solidFill>
              <a:srgbClr val="DCDEE0"/>
            </a:solidFill>
          </a:endParaRPr>
        </a:p>
      </dgm:t>
    </dgm:pt>
    <dgm:pt modelId="{544A6038-8BAC-0E4D-820D-0E8D379516C4}" type="parTrans" cxnId="{C4928F2C-48CC-C747-9630-D69463DF97B1}">
      <dgm:prSet/>
      <dgm:spPr/>
      <dgm:t>
        <a:bodyPr/>
        <a:lstStyle/>
        <a:p>
          <a:endParaRPr lang="en-US"/>
        </a:p>
      </dgm:t>
    </dgm:pt>
    <dgm:pt modelId="{FB750F8D-6F32-454D-B9D3-897203A4EB69}" type="sibTrans" cxnId="{C4928F2C-48CC-C747-9630-D69463DF97B1}">
      <dgm:prSet/>
      <dgm:spPr/>
      <dgm:t>
        <a:bodyPr/>
        <a:lstStyle/>
        <a:p>
          <a:endParaRPr lang="en-US"/>
        </a:p>
      </dgm:t>
    </dgm:pt>
    <dgm:pt modelId="{95779CF6-2968-7B4C-A362-685F45A4D664}">
      <dgm:prSet phldrT="[Text]"/>
      <dgm:spPr/>
      <dgm:t>
        <a:bodyPr/>
        <a:lstStyle/>
        <a:p>
          <a:r>
            <a:rPr lang="en-US" dirty="0" smtClean="0">
              <a:solidFill>
                <a:srgbClr val="DCDEE0"/>
              </a:solidFill>
            </a:rPr>
            <a:t>Annual</a:t>
          </a:r>
          <a:endParaRPr lang="en-US" dirty="0">
            <a:solidFill>
              <a:srgbClr val="DCDEE0"/>
            </a:solidFill>
          </a:endParaRPr>
        </a:p>
      </dgm:t>
    </dgm:pt>
    <dgm:pt modelId="{A56388B6-3495-E442-8C98-6773F138B71E}" type="parTrans" cxnId="{426276CF-693A-B944-8AD9-3364B4BD0A08}">
      <dgm:prSet/>
      <dgm:spPr/>
      <dgm:t>
        <a:bodyPr/>
        <a:lstStyle/>
        <a:p>
          <a:endParaRPr lang="en-US"/>
        </a:p>
      </dgm:t>
    </dgm:pt>
    <dgm:pt modelId="{9F4CF8F9-120E-734A-9FBF-6EB2FAE51768}" type="sibTrans" cxnId="{426276CF-693A-B944-8AD9-3364B4BD0A08}">
      <dgm:prSet/>
      <dgm:spPr/>
      <dgm:t>
        <a:bodyPr/>
        <a:lstStyle/>
        <a:p>
          <a:endParaRPr lang="en-US"/>
        </a:p>
      </dgm:t>
    </dgm:pt>
    <dgm:pt modelId="{23E7CF06-4A2B-9E4E-BE19-87B3235A7242}">
      <dgm:prSet phldrT="[Text]"/>
      <dgm:spPr/>
      <dgm:t>
        <a:bodyPr/>
        <a:lstStyle/>
        <a:p>
          <a:r>
            <a:rPr lang="en-US" dirty="0" smtClean="0">
              <a:solidFill>
                <a:srgbClr val="DCDEE0"/>
              </a:solidFill>
            </a:rPr>
            <a:t>Daily</a:t>
          </a:r>
          <a:endParaRPr lang="en-US" dirty="0">
            <a:solidFill>
              <a:srgbClr val="DCDEE0"/>
            </a:solidFill>
          </a:endParaRPr>
        </a:p>
      </dgm:t>
    </dgm:pt>
    <dgm:pt modelId="{868D50F3-9D11-354D-9286-99C6A6E607D4}" type="parTrans" cxnId="{6A2BED4C-D696-5E41-B61B-282C28C36402}">
      <dgm:prSet/>
      <dgm:spPr/>
      <dgm:t>
        <a:bodyPr/>
        <a:lstStyle/>
        <a:p>
          <a:endParaRPr lang="en-US"/>
        </a:p>
      </dgm:t>
    </dgm:pt>
    <dgm:pt modelId="{29A036B7-8ED7-C541-B9BE-028C735047DA}" type="sibTrans" cxnId="{6A2BED4C-D696-5E41-B61B-282C28C36402}">
      <dgm:prSet/>
      <dgm:spPr/>
      <dgm:t>
        <a:bodyPr/>
        <a:lstStyle/>
        <a:p>
          <a:endParaRPr lang="en-US"/>
        </a:p>
      </dgm:t>
    </dgm:pt>
    <dgm:pt modelId="{393F9788-E272-5941-B159-6EFF746912A5}">
      <dgm:prSet phldrT="[Text]"/>
      <dgm:spPr/>
      <dgm:t>
        <a:bodyPr/>
        <a:lstStyle/>
        <a:p>
          <a:r>
            <a:rPr lang="en-US" dirty="0" smtClean="0">
              <a:solidFill>
                <a:srgbClr val="DCDEE0"/>
              </a:solidFill>
            </a:rPr>
            <a:t>Noise</a:t>
          </a:r>
          <a:endParaRPr lang="en-US" dirty="0">
            <a:solidFill>
              <a:srgbClr val="DCDEE0"/>
            </a:solidFill>
          </a:endParaRPr>
        </a:p>
      </dgm:t>
    </dgm:pt>
    <dgm:pt modelId="{AD25B87C-CBFB-FF4D-8724-BFBCA67BABC8}" type="parTrans" cxnId="{0409B47D-735E-F648-9594-33A90FAEB638}">
      <dgm:prSet/>
      <dgm:spPr/>
      <dgm:t>
        <a:bodyPr/>
        <a:lstStyle/>
        <a:p>
          <a:endParaRPr lang="en-US"/>
        </a:p>
      </dgm:t>
    </dgm:pt>
    <dgm:pt modelId="{E2894407-BE69-5F45-A6F9-8F88766C833F}" type="sibTrans" cxnId="{0409B47D-735E-F648-9594-33A90FAEB638}">
      <dgm:prSet/>
      <dgm:spPr/>
      <dgm:t>
        <a:bodyPr/>
        <a:lstStyle/>
        <a:p>
          <a:endParaRPr lang="en-US"/>
        </a:p>
      </dgm:t>
    </dgm:pt>
    <dgm:pt modelId="{8BAB4B5D-4AF7-FE4B-B282-3BD84D1ABBFC}">
      <dgm:prSet phldrT="[Text]"/>
      <dgm:spPr/>
      <dgm:t>
        <a:bodyPr/>
        <a:lstStyle/>
        <a:p>
          <a:r>
            <a:rPr lang="en-US" dirty="0" smtClean="0">
              <a:solidFill>
                <a:srgbClr val="DCDEE0"/>
              </a:solidFill>
            </a:rPr>
            <a:t>Weather</a:t>
          </a:r>
          <a:endParaRPr lang="en-US" dirty="0">
            <a:solidFill>
              <a:srgbClr val="DCDEE0"/>
            </a:solidFill>
          </a:endParaRPr>
        </a:p>
      </dgm:t>
    </dgm:pt>
    <dgm:pt modelId="{9F514B90-4B93-4D49-AF05-8D611DD59C81}" type="parTrans" cxnId="{AF8B84CD-3C6E-2C40-AE94-30F7F910123E}">
      <dgm:prSet/>
      <dgm:spPr/>
      <dgm:t>
        <a:bodyPr/>
        <a:lstStyle/>
        <a:p>
          <a:endParaRPr lang="en-US"/>
        </a:p>
      </dgm:t>
    </dgm:pt>
    <dgm:pt modelId="{29F69DB8-6D3E-7947-8CA2-C6409A4B7CDA}" type="sibTrans" cxnId="{AF8B84CD-3C6E-2C40-AE94-30F7F910123E}">
      <dgm:prSet/>
      <dgm:spPr/>
      <dgm:t>
        <a:bodyPr/>
        <a:lstStyle/>
        <a:p>
          <a:endParaRPr lang="en-US"/>
        </a:p>
      </dgm:t>
    </dgm:pt>
    <dgm:pt modelId="{05620984-C7ED-4840-9538-39A7FE4103B3}">
      <dgm:prSet phldrT="[Text]"/>
      <dgm:spPr/>
      <dgm:t>
        <a:bodyPr/>
        <a:lstStyle/>
        <a:p>
          <a:r>
            <a:rPr lang="en-US" dirty="0" smtClean="0">
              <a:solidFill>
                <a:srgbClr val="DCDEE0"/>
              </a:solidFill>
            </a:rPr>
            <a:t>Economic</a:t>
          </a:r>
          <a:endParaRPr lang="en-US" dirty="0">
            <a:solidFill>
              <a:srgbClr val="DCDEE0"/>
            </a:solidFill>
          </a:endParaRPr>
        </a:p>
      </dgm:t>
    </dgm:pt>
    <dgm:pt modelId="{2A119040-67BA-8048-A7B0-68317C393567}" type="parTrans" cxnId="{88027356-CCCC-C648-94C9-37D3A1F13872}">
      <dgm:prSet/>
      <dgm:spPr/>
      <dgm:t>
        <a:bodyPr/>
        <a:lstStyle/>
        <a:p>
          <a:endParaRPr lang="en-US"/>
        </a:p>
      </dgm:t>
    </dgm:pt>
    <dgm:pt modelId="{E0DF15BF-3D4C-7149-A29E-DF1538EDA8C1}" type="sibTrans" cxnId="{88027356-CCCC-C648-94C9-37D3A1F13872}">
      <dgm:prSet/>
      <dgm:spPr/>
      <dgm:t>
        <a:bodyPr/>
        <a:lstStyle/>
        <a:p>
          <a:endParaRPr lang="en-US"/>
        </a:p>
      </dgm:t>
    </dgm:pt>
    <dgm:pt modelId="{1DB8F914-1B8E-BD4F-A99E-91F2E03B56E1}">
      <dgm:prSet phldrT="[Text]"/>
      <dgm:spPr/>
      <dgm:t>
        <a:bodyPr/>
        <a:lstStyle/>
        <a:p>
          <a:r>
            <a:rPr lang="en-US" dirty="0" smtClean="0">
              <a:solidFill>
                <a:srgbClr val="DCDEE0"/>
              </a:solidFill>
            </a:rPr>
            <a:t>Demographic</a:t>
          </a:r>
          <a:endParaRPr lang="en-US" dirty="0">
            <a:solidFill>
              <a:srgbClr val="DCDEE0"/>
            </a:solidFill>
          </a:endParaRPr>
        </a:p>
      </dgm:t>
    </dgm:pt>
    <dgm:pt modelId="{4CB3879C-1CFF-CF43-806F-85E325B79757}" type="parTrans" cxnId="{B007E4E1-9B45-6045-8063-200CBA67F0F0}">
      <dgm:prSet/>
      <dgm:spPr/>
      <dgm:t>
        <a:bodyPr/>
        <a:lstStyle/>
        <a:p>
          <a:endParaRPr lang="en-US"/>
        </a:p>
      </dgm:t>
    </dgm:pt>
    <dgm:pt modelId="{44455B21-B6E9-794A-A105-D2E199E0DDD2}" type="sibTrans" cxnId="{B007E4E1-9B45-6045-8063-200CBA67F0F0}">
      <dgm:prSet/>
      <dgm:spPr/>
      <dgm:t>
        <a:bodyPr/>
        <a:lstStyle/>
        <a:p>
          <a:endParaRPr lang="en-US"/>
        </a:p>
      </dgm:t>
    </dgm:pt>
    <dgm:pt modelId="{268299D0-A031-5B4F-B445-AA8356CB944A}" type="pres">
      <dgm:prSet presAssocID="{43F093BB-E853-FD42-ADCD-6EDE551D1202}" presName="hierChild1" presStyleCnt="0">
        <dgm:presLayoutVars>
          <dgm:chPref val="1"/>
          <dgm:dir/>
          <dgm:animOne val="branch"/>
          <dgm:animLvl val="lvl"/>
          <dgm:resizeHandles/>
        </dgm:presLayoutVars>
      </dgm:prSet>
      <dgm:spPr/>
      <dgm:t>
        <a:bodyPr/>
        <a:lstStyle/>
        <a:p>
          <a:endParaRPr lang="en-US"/>
        </a:p>
      </dgm:t>
    </dgm:pt>
    <dgm:pt modelId="{A9A7B2B5-2D08-8A46-A940-8BCD05A83993}" type="pres">
      <dgm:prSet presAssocID="{83A67BAB-78E8-254F-AB4F-2A70513D7E83}" presName="hierRoot1" presStyleCnt="0"/>
      <dgm:spPr/>
    </dgm:pt>
    <dgm:pt modelId="{A390C853-9347-564A-8093-D34D5FBD51F0}" type="pres">
      <dgm:prSet presAssocID="{83A67BAB-78E8-254F-AB4F-2A70513D7E83}" presName="composite" presStyleCnt="0"/>
      <dgm:spPr/>
    </dgm:pt>
    <dgm:pt modelId="{2E0E4007-7F56-C846-8DE4-2A15F0979894}" type="pres">
      <dgm:prSet presAssocID="{83A67BAB-78E8-254F-AB4F-2A70513D7E83}" presName="background" presStyleLbl="node0" presStyleIdx="0" presStyleCnt="1"/>
      <dgm:spPr/>
    </dgm:pt>
    <dgm:pt modelId="{0E83897A-B959-A34A-B439-4BA840E36ACE}" type="pres">
      <dgm:prSet presAssocID="{83A67BAB-78E8-254F-AB4F-2A70513D7E83}" presName="text" presStyleLbl="fgAcc0" presStyleIdx="0" presStyleCnt="1">
        <dgm:presLayoutVars>
          <dgm:chPref val="3"/>
        </dgm:presLayoutVars>
      </dgm:prSet>
      <dgm:spPr/>
      <dgm:t>
        <a:bodyPr/>
        <a:lstStyle/>
        <a:p>
          <a:endParaRPr lang="en-US"/>
        </a:p>
      </dgm:t>
    </dgm:pt>
    <dgm:pt modelId="{0AA64046-6D71-9949-90C4-D61F3920356E}" type="pres">
      <dgm:prSet presAssocID="{83A67BAB-78E8-254F-AB4F-2A70513D7E83}" presName="hierChild2" presStyleCnt="0"/>
      <dgm:spPr/>
    </dgm:pt>
    <dgm:pt modelId="{5AA07002-4ACE-C44E-8333-6FAFF93BE54B}" type="pres">
      <dgm:prSet presAssocID="{25BAC515-ED70-6B45-AC36-0C3B771172E1}" presName="Name10" presStyleLbl="parChTrans1D2" presStyleIdx="0" presStyleCnt="4"/>
      <dgm:spPr/>
      <dgm:t>
        <a:bodyPr/>
        <a:lstStyle/>
        <a:p>
          <a:endParaRPr lang="en-US"/>
        </a:p>
      </dgm:t>
    </dgm:pt>
    <dgm:pt modelId="{EEECC454-893D-0C40-9DF3-059CD51EBAC7}" type="pres">
      <dgm:prSet presAssocID="{50117DE1-1606-4E4F-B19F-FD1F9977A138}" presName="hierRoot2" presStyleCnt="0"/>
      <dgm:spPr/>
    </dgm:pt>
    <dgm:pt modelId="{1594C8EA-6391-A64C-B41D-18F093467ECF}" type="pres">
      <dgm:prSet presAssocID="{50117DE1-1606-4E4F-B19F-FD1F9977A138}" presName="composite2" presStyleCnt="0"/>
      <dgm:spPr/>
    </dgm:pt>
    <dgm:pt modelId="{A34E1A13-ACB8-4948-BC24-CCDD74275250}" type="pres">
      <dgm:prSet presAssocID="{50117DE1-1606-4E4F-B19F-FD1F9977A138}" presName="background2" presStyleLbl="node2" presStyleIdx="0" presStyleCnt="4"/>
      <dgm:spPr/>
    </dgm:pt>
    <dgm:pt modelId="{FD581DCB-1AFA-2640-8112-732E6FE8223D}" type="pres">
      <dgm:prSet presAssocID="{50117DE1-1606-4E4F-B19F-FD1F9977A138}" presName="text2" presStyleLbl="fgAcc2" presStyleIdx="0" presStyleCnt="4">
        <dgm:presLayoutVars>
          <dgm:chPref val="3"/>
        </dgm:presLayoutVars>
      </dgm:prSet>
      <dgm:spPr/>
      <dgm:t>
        <a:bodyPr/>
        <a:lstStyle/>
        <a:p>
          <a:endParaRPr lang="en-US"/>
        </a:p>
      </dgm:t>
    </dgm:pt>
    <dgm:pt modelId="{505B389B-56B0-D247-9283-DBC2E0B844E3}" type="pres">
      <dgm:prSet presAssocID="{50117DE1-1606-4E4F-B19F-FD1F9977A138}" presName="hierChild3" presStyleCnt="0"/>
      <dgm:spPr/>
    </dgm:pt>
    <dgm:pt modelId="{8E92962F-2AD2-994A-9B9E-B84A88FE3341}" type="pres">
      <dgm:prSet presAssocID="{6D4A5B30-5B74-C74E-B266-1BE599A6F9D8}" presName="Name10" presStyleLbl="parChTrans1D2" presStyleIdx="1" presStyleCnt="4"/>
      <dgm:spPr/>
      <dgm:t>
        <a:bodyPr/>
        <a:lstStyle/>
        <a:p>
          <a:endParaRPr lang="en-US"/>
        </a:p>
      </dgm:t>
    </dgm:pt>
    <dgm:pt modelId="{2438B2ED-9EDE-1249-B891-7353C6843635}" type="pres">
      <dgm:prSet presAssocID="{4A53795E-BE72-B047-86F2-4B8A5AADE733}" presName="hierRoot2" presStyleCnt="0"/>
      <dgm:spPr/>
    </dgm:pt>
    <dgm:pt modelId="{D0684A57-4744-F04A-B524-92C0E85FB9DF}" type="pres">
      <dgm:prSet presAssocID="{4A53795E-BE72-B047-86F2-4B8A5AADE733}" presName="composite2" presStyleCnt="0"/>
      <dgm:spPr/>
    </dgm:pt>
    <dgm:pt modelId="{E697447D-9270-034E-8985-4625599857F8}" type="pres">
      <dgm:prSet presAssocID="{4A53795E-BE72-B047-86F2-4B8A5AADE733}" presName="background2" presStyleLbl="node2" presStyleIdx="1" presStyleCnt="4"/>
      <dgm:spPr/>
    </dgm:pt>
    <dgm:pt modelId="{771D9890-6C4A-9F45-8656-C0A2A8536282}" type="pres">
      <dgm:prSet presAssocID="{4A53795E-BE72-B047-86F2-4B8A5AADE733}" presName="text2" presStyleLbl="fgAcc2" presStyleIdx="1" presStyleCnt="4">
        <dgm:presLayoutVars>
          <dgm:chPref val="3"/>
        </dgm:presLayoutVars>
      </dgm:prSet>
      <dgm:spPr/>
      <dgm:t>
        <a:bodyPr/>
        <a:lstStyle/>
        <a:p>
          <a:endParaRPr lang="en-US"/>
        </a:p>
      </dgm:t>
    </dgm:pt>
    <dgm:pt modelId="{8914AF08-1B4D-9D4D-BF27-589AAAAD2DFE}" type="pres">
      <dgm:prSet presAssocID="{4A53795E-BE72-B047-86F2-4B8A5AADE733}" presName="hierChild3" presStyleCnt="0"/>
      <dgm:spPr/>
    </dgm:pt>
    <dgm:pt modelId="{F03F2A0E-25A1-294E-8F80-EF35C7E7750B}" type="pres">
      <dgm:prSet presAssocID="{A56388B6-3495-E442-8C98-6773F138B71E}" presName="Name17" presStyleLbl="parChTrans1D3" presStyleIdx="0" presStyleCnt="7"/>
      <dgm:spPr/>
      <dgm:t>
        <a:bodyPr/>
        <a:lstStyle/>
        <a:p>
          <a:endParaRPr lang="en-US"/>
        </a:p>
      </dgm:t>
    </dgm:pt>
    <dgm:pt modelId="{7852ECE1-4F4C-FD4E-897A-8C20BAB2A456}" type="pres">
      <dgm:prSet presAssocID="{95779CF6-2968-7B4C-A362-685F45A4D664}" presName="hierRoot3" presStyleCnt="0"/>
      <dgm:spPr/>
    </dgm:pt>
    <dgm:pt modelId="{659286C7-078A-AB42-8E88-285224CA3509}" type="pres">
      <dgm:prSet presAssocID="{95779CF6-2968-7B4C-A362-685F45A4D664}" presName="composite3" presStyleCnt="0"/>
      <dgm:spPr/>
    </dgm:pt>
    <dgm:pt modelId="{958DB312-7C36-1542-AFBC-6867E325DDF8}" type="pres">
      <dgm:prSet presAssocID="{95779CF6-2968-7B4C-A362-685F45A4D664}" presName="background3" presStyleLbl="node3" presStyleIdx="0" presStyleCnt="7"/>
      <dgm:spPr/>
    </dgm:pt>
    <dgm:pt modelId="{42DE278E-336D-2840-9F85-8577C2FEA245}" type="pres">
      <dgm:prSet presAssocID="{95779CF6-2968-7B4C-A362-685F45A4D664}" presName="text3" presStyleLbl="fgAcc3" presStyleIdx="0" presStyleCnt="7">
        <dgm:presLayoutVars>
          <dgm:chPref val="3"/>
        </dgm:presLayoutVars>
      </dgm:prSet>
      <dgm:spPr/>
      <dgm:t>
        <a:bodyPr/>
        <a:lstStyle/>
        <a:p>
          <a:endParaRPr lang="en-US"/>
        </a:p>
      </dgm:t>
    </dgm:pt>
    <dgm:pt modelId="{332C7A06-2F28-D44F-B54C-76D533BA5502}" type="pres">
      <dgm:prSet presAssocID="{95779CF6-2968-7B4C-A362-685F45A4D664}" presName="hierChild4" presStyleCnt="0"/>
      <dgm:spPr/>
    </dgm:pt>
    <dgm:pt modelId="{F2C2E87F-A592-9B46-BD07-5E4AE272C18F}" type="pres">
      <dgm:prSet presAssocID="{838809BC-07BE-124C-9F5C-1E168003249E}" presName="Name17" presStyleLbl="parChTrans1D3" presStyleIdx="1" presStyleCnt="7"/>
      <dgm:spPr/>
      <dgm:t>
        <a:bodyPr/>
        <a:lstStyle/>
        <a:p>
          <a:endParaRPr lang="en-US"/>
        </a:p>
      </dgm:t>
    </dgm:pt>
    <dgm:pt modelId="{A2DFB6C4-1B02-5E40-AD4C-8F11122FD62A}" type="pres">
      <dgm:prSet presAssocID="{90570F8B-9DEC-DC43-80EC-31618C29E361}" presName="hierRoot3" presStyleCnt="0"/>
      <dgm:spPr/>
    </dgm:pt>
    <dgm:pt modelId="{F70D9028-7EB5-A743-A783-3AE0292FAE08}" type="pres">
      <dgm:prSet presAssocID="{90570F8B-9DEC-DC43-80EC-31618C29E361}" presName="composite3" presStyleCnt="0"/>
      <dgm:spPr/>
    </dgm:pt>
    <dgm:pt modelId="{4B60FD1F-F190-5542-AFF2-8DAA64230CCB}" type="pres">
      <dgm:prSet presAssocID="{90570F8B-9DEC-DC43-80EC-31618C29E361}" presName="background3" presStyleLbl="node3" presStyleIdx="1" presStyleCnt="7"/>
      <dgm:spPr/>
    </dgm:pt>
    <dgm:pt modelId="{58BCA73C-7D2A-3445-83CE-55AAF5C331D6}" type="pres">
      <dgm:prSet presAssocID="{90570F8B-9DEC-DC43-80EC-31618C29E361}" presName="text3" presStyleLbl="fgAcc3" presStyleIdx="1" presStyleCnt="7">
        <dgm:presLayoutVars>
          <dgm:chPref val="3"/>
        </dgm:presLayoutVars>
      </dgm:prSet>
      <dgm:spPr/>
      <dgm:t>
        <a:bodyPr/>
        <a:lstStyle/>
        <a:p>
          <a:endParaRPr lang="en-US"/>
        </a:p>
      </dgm:t>
    </dgm:pt>
    <dgm:pt modelId="{3EE9343B-5EAD-124D-9576-D847BED4CA8E}" type="pres">
      <dgm:prSet presAssocID="{90570F8B-9DEC-DC43-80EC-31618C29E361}" presName="hierChild4" presStyleCnt="0"/>
      <dgm:spPr/>
    </dgm:pt>
    <dgm:pt modelId="{A6059CB2-A6A9-B74B-8445-914F61FBB82D}" type="pres">
      <dgm:prSet presAssocID="{544A6038-8BAC-0E4D-820D-0E8D379516C4}" presName="Name17" presStyleLbl="parChTrans1D3" presStyleIdx="2" presStyleCnt="7"/>
      <dgm:spPr/>
      <dgm:t>
        <a:bodyPr/>
        <a:lstStyle/>
        <a:p>
          <a:endParaRPr lang="en-US"/>
        </a:p>
      </dgm:t>
    </dgm:pt>
    <dgm:pt modelId="{84DB7E3E-B967-1F40-93A4-350738304CD0}" type="pres">
      <dgm:prSet presAssocID="{48A351F8-692E-A843-BD27-B85172D92A60}" presName="hierRoot3" presStyleCnt="0"/>
      <dgm:spPr/>
    </dgm:pt>
    <dgm:pt modelId="{673B842B-AACA-8F42-8AF1-C77C3BA5F6D4}" type="pres">
      <dgm:prSet presAssocID="{48A351F8-692E-A843-BD27-B85172D92A60}" presName="composite3" presStyleCnt="0"/>
      <dgm:spPr/>
    </dgm:pt>
    <dgm:pt modelId="{1E9C6AE8-6445-8246-9A00-8DABC47B7A17}" type="pres">
      <dgm:prSet presAssocID="{48A351F8-692E-A843-BD27-B85172D92A60}" presName="background3" presStyleLbl="node3" presStyleIdx="2" presStyleCnt="7"/>
      <dgm:spPr/>
    </dgm:pt>
    <dgm:pt modelId="{39F11010-F9B6-8D47-B395-74AE40C6227C}" type="pres">
      <dgm:prSet presAssocID="{48A351F8-692E-A843-BD27-B85172D92A60}" presName="text3" presStyleLbl="fgAcc3" presStyleIdx="2" presStyleCnt="7">
        <dgm:presLayoutVars>
          <dgm:chPref val="3"/>
        </dgm:presLayoutVars>
      </dgm:prSet>
      <dgm:spPr/>
      <dgm:t>
        <a:bodyPr/>
        <a:lstStyle/>
        <a:p>
          <a:endParaRPr lang="en-US"/>
        </a:p>
      </dgm:t>
    </dgm:pt>
    <dgm:pt modelId="{D7430BF7-6577-0942-AA04-7F4508164390}" type="pres">
      <dgm:prSet presAssocID="{48A351F8-692E-A843-BD27-B85172D92A60}" presName="hierChild4" presStyleCnt="0"/>
      <dgm:spPr/>
    </dgm:pt>
    <dgm:pt modelId="{24CED64E-FC3D-8C42-B870-2834EE70EE91}" type="pres">
      <dgm:prSet presAssocID="{868D50F3-9D11-354D-9286-99C6A6E607D4}" presName="Name17" presStyleLbl="parChTrans1D3" presStyleIdx="3" presStyleCnt="7"/>
      <dgm:spPr/>
      <dgm:t>
        <a:bodyPr/>
        <a:lstStyle/>
        <a:p>
          <a:endParaRPr lang="en-US"/>
        </a:p>
      </dgm:t>
    </dgm:pt>
    <dgm:pt modelId="{61EFE958-A784-6045-99D1-71688556EB4A}" type="pres">
      <dgm:prSet presAssocID="{23E7CF06-4A2B-9E4E-BE19-87B3235A7242}" presName="hierRoot3" presStyleCnt="0"/>
      <dgm:spPr/>
    </dgm:pt>
    <dgm:pt modelId="{36721D87-EBE3-8D4F-9D58-443E0E19A775}" type="pres">
      <dgm:prSet presAssocID="{23E7CF06-4A2B-9E4E-BE19-87B3235A7242}" presName="composite3" presStyleCnt="0"/>
      <dgm:spPr/>
    </dgm:pt>
    <dgm:pt modelId="{6F2DE275-BA8B-BC4E-B0B7-1BB99EE35365}" type="pres">
      <dgm:prSet presAssocID="{23E7CF06-4A2B-9E4E-BE19-87B3235A7242}" presName="background3" presStyleLbl="node3" presStyleIdx="3" presStyleCnt="7"/>
      <dgm:spPr/>
    </dgm:pt>
    <dgm:pt modelId="{D3AE2F71-64B2-5449-8262-BCB7E85E0776}" type="pres">
      <dgm:prSet presAssocID="{23E7CF06-4A2B-9E4E-BE19-87B3235A7242}" presName="text3" presStyleLbl="fgAcc3" presStyleIdx="3" presStyleCnt="7">
        <dgm:presLayoutVars>
          <dgm:chPref val="3"/>
        </dgm:presLayoutVars>
      </dgm:prSet>
      <dgm:spPr/>
      <dgm:t>
        <a:bodyPr/>
        <a:lstStyle/>
        <a:p>
          <a:endParaRPr lang="en-US"/>
        </a:p>
      </dgm:t>
    </dgm:pt>
    <dgm:pt modelId="{7FD8B705-A417-8C44-825F-0127472ABF99}" type="pres">
      <dgm:prSet presAssocID="{23E7CF06-4A2B-9E4E-BE19-87B3235A7242}" presName="hierChild4" presStyleCnt="0"/>
      <dgm:spPr/>
    </dgm:pt>
    <dgm:pt modelId="{532C2096-BF3E-2A4E-B6E0-FC7EF8E70856}" type="pres">
      <dgm:prSet presAssocID="{3044194C-FDA5-3A4B-91AC-75783BCDA983}" presName="Name10" presStyleLbl="parChTrans1D2" presStyleIdx="2" presStyleCnt="4"/>
      <dgm:spPr/>
      <dgm:t>
        <a:bodyPr/>
        <a:lstStyle/>
        <a:p>
          <a:endParaRPr lang="en-US"/>
        </a:p>
      </dgm:t>
    </dgm:pt>
    <dgm:pt modelId="{018D8AA2-7F63-1B45-A57A-2B2C39F62697}" type="pres">
      <dgm:prSet presAssocID="{4E305D01-7FA5-954C-9775-A8577642CCA9}" presName="hierRoot2" presStyleCnt="0"/>
      <dgm:spPr/>
    </dgm:pt>
    <dgm:pt modelId="{C31CC8B5-E9D5-084A-9071-55B471A62888}" type="pres">
      <dgm:prSet presAssocID="{4E305D01-7FA5-954C-9775-A8577642CCA9}" presName="composite2" presStyleCnt="0"/>
      <dgm:spPr/>
    </dgm:pt>
    <dgm:pt modelId="{9C34649F-7E64-1547-AFCB-778DA066F46E}" type="pres">
      <dgm:prSet presAssocID="{4E305D01-7FA5-954C-9775-A8577642CCA9}" presName="background2" presStyleLbl="node2" presStyleIdx="2" presStyleCnt="4"/>
      <dgm:spPr/>
    </dgm:pt>
    <dgm:pt modelId="{BC81C3EE-E418-2C48-B35A-66D27F8C9AE7}" type="pres">
      <dgm:prSet presAssocID="{4E305D01-7FA5-954C-9775-A8577642CCA9}" presName="text2" presStyleLbl="fgAcc2" presStyleIdx="2" presStyleCnt="4">
        <dgm:presLayoutVars>
          <dgm:chPref val="3"/>
        </dgm:presLayoutVars>
      </dgm:prSet>
      <dgm:spPr/>
      <dgm:t>
        <a:bodyPr/>
        <a:lstStyle/>
        <a:p>
          <a:endParaRPr lang="en-US"/>
        </a:p>
      </dgm:t>
    </dgm:pt>
    <dgm:pt modelId="{B25AE609-EF96-D242-B859-C254B443A805}" type="pres">
      <dgm:prSet presAssocID="{4E305D01-7FA5-954C-9775-A8577642CCA9}" presName="hierChild3" presStyleCnt="0"/>
      <dgm:spPr/>
    </dgm:pt>
    <dgm:pt modelId="{9732D62B-12C4-2B40-AA14-D4A06567136C}" type="pres">
      <dgm:prSet presAssocID="{9F514B90-4B93-4D49-AF05-8D611DD59C81}" presName="Name17" presStyleLbl="parChTrans1D3" presStyleIdx="4" presStyleCnt="7"/>
      <dgm:spPr/>
      <dgm:t>
        <a:bodyPr/>
        <a:lstStyle/>
        <a:p>
          <a:endParaRPr lang="en-US"/>
        </a:p>
      </dgm:t>
    </dgm:pt>
    <dgm:pt modelId="{9887FE6B-1A2B-5648-A5DE-0499F4632BA8}" type="pres">
      <dgm:prSet presAssocID="{8BAB4B5D-4AF7-FE4B-B282-3BD84D1ABBFC}" presName="hierRoot3" presStyleCnt="0"/>
      <dgm:spPr/>
    </dgm:pt>
    <dgm:pt modelId="{937649F5-24BF-2E40-AEE3-2E73F97D9A85}" type="pres">
      <dgm:prSet presAssocID="{8BAB4B5D-4AF7-FE4B-B282-3BD84D1ABBFC}" presName="composite3" presStyleCnt="0"/>
      <dgm:spPr/>
    </dgm:pt>
    <dgm:pt modelId="{C8139572-8246-864C-833A-0891B570340F}" type="pres">
      <dgm:prSet presAssocID="{8BAB4B5D-4AF7-FE4B-B282-3BD84D1ABBFC}" presName="background3" presStyleLbl="node3" presStyleIdx="4" presStyleCnt="7"/>
      <dgm:spPr/>
    </dgm:pt>
    <dgm:pt modelId="{9704E654-DF2F-7C4D-8A54-AF220BFC7332}" type="pres">
      <dgm:prSet presAssocID="{8BAB4B5D-4AF7-FE4B-B282-3BD84D1ABBFC}" presName="text3" presStyleLbl="fgAcc3" presStyleIdx="4" presStyleCnt="7">
        <dgm:presLayoutVars>
          <dgm:chPref val="3"/>
        </dgm:presLayoutVars>
      </dgm:prSet>
      <dgm:spPr/>
      <dgm:t>
        <a:bodyPr/>
        <a:lstStyle/>
        <a:p>
          <a:endParaRPr lang="en-US"/>
        </a:p>
      </dgm:t>
    </dgm:pt>
    <dgm:pt modelId="{7B7D0460-36B7-2E4F-9AB8-CBC1FA22CD6B}" type="pres">
      <dgm:prSet presAssocID="{8BAB4B5D-4AF7-FE4B-B282-3BD84D1ABBFC}" presName="hierChild4" presStyleCnt="0"/>
      <dgm:spPr/>
    </dgm:pt>
    <dgm:pt modelId="{6D095025-9CF2-2A4D-9077-4EC0070ED2CC}" type="pres">
      <dgm:prSet presAssocID="{2A119040-67BA-8048-A7B0-68317C393567}" presName="Name17" presStyleLbl="parChTrans1D3" presStyleIdx="5" presStyleCnt="7"/>
      <dgm:spPr/>
      <dgm:t>
        <a:bodyPr/>
        <a:lstStyle/>
        <a:p>
          <a:endParaRPr lang="en-US"/>
        </a:p>
      </dgm:t>
    </dgm:pt>
    <dgm:pt modelId="{B79A0431-D26B-DF4E-8D0B-4B91B40ADBF6}" type="pres">
      <dgm:prSet presAssocID="{05620984-C7ED-4840-9538-39A7FE4103B3}" presName="hierRoot3" presStyleCnt="0"/>
      <dgm:spPr/>
    </dgm:pt>
    <dgm:pt modelId="{986EDCD8-ECB9-7747-B596-C939D57402D6}" type="pres">
      <dgm:prSet presAssocID="{05620984-C7ED-4840-9538-39A7FE4103B3}" presName="composite3" presStyleCnt="0"/>
      <dgm:spPr/>
    </dgm:pt>
    <dgm:pt modelId="{AFB26519-20A4-A24A-B258-17AFCCBFF693}" type="pres">
      <dgm:prSet presAssocID="{05620984-C7ED-4840-9538-39A7FE4103B3}" presName="background3" presStyleLbl="node3" presStyleIdx="5" presStyleCnt="7"/>
      <dgm:spPr/>
    </dgm:pt>
    <dgm:pt modelId="{110E262B-6E0A-184E-AC45-DBA0351864D0}" type="pres">
      <dgm:prSet presAssocID="{05620984-C7ED-4840-9538-39A7FE4103B3}" presName="text3" presStyleLbl="fgAcc3" presStyleIdx="5" presStyleCnt="7">
        <dgm:presLayoutVars>
          <dgm:chPref val="3"/>
        </dgm:presLayoutVars>
      </dgm:prSet>
      <dgm:spPr/>
      <dgm:t>
        <a:bodyPr/>
        <a:lstStyle/>
        <a:p>
          <a:endParaRPr lang="en-US"/>
        </a:p>
      </dgm:t>
    </dgm:pt>
    <dgm:pt modelId="{6460E872-FF37-AC45-BFBF-2B40206BF27B}" type="pres">
      <dgm:prSet presAssocID="{05620984-C7ED-4840-9538-39A7FE4103B3}" presName="hierChild4" presStyleCnt="0"/>
      <dgm:spPr/>
    </dgm:pt>
    <dgm:pt modelId="{B901FD44-EF9A-A544-8B18-F21358F888B7}" type="pres">
      <dgm:prSet presAssocID="{4CB3879C-1CFF-CF43-806F-85E325B79757}" presName="Name17" presStyleLbl="parChTrans1D3" presStyleIdx="6" presStyleCnt="7"/>
      <dgm:spPr/>
      <dgm:t>
        <a:bodyPr/>
        <a:lstStyle/>
        <a:p>
          <a:endParaRPr lang="en-US"/>
        </a:p>
      </dgm:t>
    </dgm:pt>
    <dgm:pt modelId="{58676BA5-9396-5844-BD80-CEB111B8D74E}" type="pres">
      <dgm:prSet presAssocID="{1DB8F914-1B8E-BD4F-A99E-91F2E03B56E1}" presName="hierRoot3" presStyleCnt="0"/>
      <dgm:spPr/>
    </dgm:pt>
    <dgm:pt modelId="{5614FFA3-0F60-544B-A76F-FBF740CEFA72}" type="pres">
      <dgm:prSet presAssocID="{1DB8F914-1B8E-BD4F-A99E-91F2E03B56E1}" presName="composite3" presStyleCnt="0"/>
      <dgm:spPr/>
    </dgm:pt>
    <dgm:pt modelId="{B4DCA626-D275-C54A-AE62-504AC7A227A3}" type="pres">
      <dgm:prSet presAssocID="{1DB8F914-1B8E-BD4F-A99E-91F2E03B56E1}" presName="background3" presStyleLbl="node3" presStyleIdx="6" presStyleCnt="7"/>
      <dgm:spPr/>
    </dgm:pt>
    <dgm:pt modelId="{EE6B2D59-ED77-5E4A-AF03-FB9C0C6495E4}" type="pres">
      <dgm:prSet presAssocID="{1DB8F914-1B8E-BD4F-A99E-91F2E03B56E1}" presName="text3" presStyleLbl="fgAcc3" presStyleIdx="6" presStyleCnt="7">
        <dgm:presLayoutVars>
          <dgm:chPref val="3"/>
        </dgm:presLayoutVars>
      </dgm:prSet>
      <dgm:spPr/>
      <dgm:t>
        <a:bodyPr/>
        <a:lstStyle/>
        <a:p>
          <a:endParaRPr lang="en-US"/>
        </a:p>
      </dgm:t>
    </dgm:pt>
    <dgm:pt modelId="{4D585176-EA0D-9B48-AC4C-C94C47EBAEB8}" type="pres">
      <dgm:prSet presAssocID="{1DB8F914-1B8E-BD4F-A99E-91F2E03B56E1}" presName="hierChild4" presStyleCnt="0"/>
      <dgm:spPr/>
    </dgm:pt>
    <dgm:pt modelId="{BF5E8237-C3D7-5243-8B58-8270C30CF2FF}" type="pres">
      <dgm:prSet presAssocID="{AD25B87C-CBFB-FF4D-8724-BFBCA67BABC8}" presName="Name10" presStyleLbl="parChTrans1D2" presStyleIdx="3" presStyleCnt="4"/>
      <dgm:spPr/>
      <dgm:t>
        <a:bodyPr/>
        <a:lstStyle/>
        <a:p>
          <a:endParaRPr lang="en-US"/>
        </a:p>
      </dgm:t>
    </dgm:pt>
    <dgm:pt modelId="{AC1A8E5E-97B1-FE4A-97A0-F8EAFF7C1B7F}" type="pres">
      <dgm:prSet presAssocID="{393F9788-E272-5941-B159-6EFF746912A5}" presName="hierRoot2" presStyleCnt="0"/>
      <dgm:spPr/>
    </dgm:pt>
    <dgm:pt modelId="{6EBC495A-2557-634F-972A-ACCF5817D733}" type="pres">
      <dgm:prSet presAssocID="{393F9788-E272-5941-B159-6EFF746912A5}" presName="composite2" presStyleCnt="0"/>
      <dgm:spPr/>
    </dgm:pt>
    <dgm:pt modelId="{C717EB7D-A8DF-1948-A064-80E83CA777AB}" type="pres">
      <dgm:prSet presAssocID="{393F9788-E272-5941-B159-6EFF746912A5}" presName="background2" presStyleLbl="node2" presStyleIdx="3" presStyleCnt="4"/>
      <dgm:spPr/>
    </dgm:pt>
    <dgm:pt modelId="{45E4E75E-9CA5-1F49-BB50-A62E1D4C63A3}" type="pres">
      <dgm:prSet presAssocID="{393F9788-E272-5941-B159-6EFF746912A5}" presName="text2" presStyleLbl="fgAcc2" presStyleIdx="3" presStyleCnt="4">
        <dgm:presLayoutVars>
          <dgm:chPref val="3"/>
        </dgm:presLayoutVars>
      </dgm:prSet>
      <dgm:spPr/>
      <dgm:t>
        <a:bodyPr/>
        <a:lstStyle/>
        <a:p>
          <a:endParaRPr lang="en-US"/>
        </a:p>
      </dgm:t>
    </dgm:pt>
    <dgm:pt modelId="{C55A27B6-C25B-8B43-8C3F-C70D4D22151C}" type="pres">
      <dgm:prSet presAssocID="{393F9788-E272-5941-B159-6EFF746912A5}" presName="hierChild3" presStyleCnt="0"/>
      <dgm:spPr/>
    </dgm:pt>
  </dgm:ptLst>
  <dgm:cxnLst>
    <dgm:cxn modelId="{FC21F158-010E-F44B-B7D2-20211BA81C8E}" type="presOf" srcId="{4CB3879C-1CFF-CF43-806F-85E325B79757}" destId="{B901FD44-EF9A-A544-8B18-F21358F888B7}" srcOrd="0" destOrd="0" presId="urn:microsoft.com/office/officeart/2005/8/layout/hierarchy1"/>
    <dgm:cxn modelId="{8EA21CA1-C8F7-1144-A458-5A92D0659562}" type="presOf" srcId="{838809BC-07BE-124C-9F5C-1E168003249E}" destId="{F2C2E87F-A592-9B46-BD07-5E4AE272C18F}" srcOrd="0" destOrd="0" presId="urn:microsoft.com/office/officeart/2005/8/layout/hierarchy1"/>
    <dgm:cxn modelId="{348A4C1E-CD50-E94C-A56E-24A8C9080762}" type="presOf" srcId="{8BAB4B5D-4AF7-FE4B-B282-3BD84D1ABBFC}" destId="{9704E654-DF2F-7C4D-8A54-AF220BFC7332}" srcOrd="0" destOrd="0" presId="urn:microsoft.com/office/officeart/2005/8/layout/hierarchy1"/>
    <dgm:cxn modelId="{7D34BD25-AEA9-C24F-A973-1512C8C9DA22}" type="presOf" srcId="{48A351F8-692E-A843-BD27-B85172D92A60}" destId="{39F11010-F9B6-8D47-B395-74AE40C6227C}" srcOrd="0" destOrd="0" presId="urn:microsoft.com/office/officeart/2005/8/layout/hierarchy1"/>
    <dgm:cxn modelId="{29D52434-9ABF-564F-BBFB-9A08EA90033C}" type="presOf" srcId="{50117DE1-1606-4E4F-B19F-FD1F9977A138}" destId="{FD581DCB-1AFA-2640-8112-732E6FE8223D}" srcOrd="0" destOrd="0" presId="urn:microsoft.com/office/officeart/2005/8/layout/hierarchy1"/>
    <dgm:cxn modelId="{76CADCDD-CEB5-814C-BBCF-FFD84F75D3CD}" srcId="{4A53795E-BE72-B047-86F2-4B8A5AADE733}" destId="{90570F8B-9DEC-DC43-80EC-31618C29E361}" srcOrd="1" destOrd="0" parTransId="{838809BC-07BE-124C-9F5C-1E168003249E}" sibTransId="{652F4B37-FFE3-8341-B11C-F62FB712D437}"/>
    <dgm:cxn modelId="{C4928F2C-48CC-C747-9630-D69463DF97B1}" srcId="{4A53795E-BE72-B047-86F2-4B8A5AADE733}" destId="{48A351F8-692E-A843-BD27-B85172D92A60}" srcOrd="2" destOrd="0" parTransId="{544A6038-8BAC-0E4D-820D-0E8D379516C4}" sibTransId="{FB750F8D-6F32-454D-B9D3-897203A4EB69}"/>
    <dgm:cxn modelId="{6A2BED4C-D696-5E41-B61B-282C28C36402}" srcId="{4A53795E-BE72-B047-86F2-4B8A5AADE733}" destId="{23E7CF06-4A2B-9E4E-BE19-87B3235A7242}" srcOrd="3" destOrd="0" parTransId="{868D50F3-9D11-354D-9286-99C6A6E607D4}" sibTransId="{29A036B7-8ED7-C541-B9BE-028C735047DA}"/>
    <dgm:cxn modelId="{DE5EF881-78C5-D74F-86CF-8EE470CC58BC}" srcId="{83A67BAB-78E8-254F-AB4F-2A70513D7E83}" destId="{50117DE1-1606-4E4F-B19F-FD1F9977A138}" srcOrd="0" destOrd="0" parTransId="{25BAC515-ED70-6B45-AC36-0C3B771172E1}" sibTransId="{8DC97258-3FD2-294E-A173-B475CC98E0ED}"/>
    <dgm:cxn modelId="{6B657F82-A086-A045-B2A7-A8D9CE8A8F8D}" type="presOf" srcId="{544A6038-8BAC-0E4D-820D-0E8D379516C4}" destId="{A6059CB2-A6A9-B74B-8445-914F61FBB82D}" srcOrd="0" destOrd="0" presId="urn:microsoft.com/office/officeart/2005/8/layout/hierarchy1"/>
    <dgm:cxn modelId="{F47035F8-481E-9D40-BBDD-33AB0815BD72}" type="presOf" srcId="{05620984-C7ED-4840-9538-39A7FE4103B3}" destId="{110E262B-6E0A-184E-AC45-DBA0351864D0}" srcOrd="0" destOrd="0" presId="urn:microsoft.com/office/officeart/2005/8/layout/hierarchy1"/>
    <dgm:cxn modelId="{253CC219-B947-D24C-9F8D-D74F40ABEE17}" type="presOf" srcId="{3044194C-FDA5-3A4B-91AC-75783BCDA983}" destId="{532C2096-BF3E-2A4E-B6E0-FC7EF8E70856}" srcOrd="0" destOrd="0" presId="urn:microsoft.com/office/officeart/2005/8/layout/hierarchy1"/>
    <dgm:cxn modelId="{AF8B84CD-3C6E-2C40-AE94-30F7F910123E}" srcId="{4E305D01-7FA5-954C-9775-A8577642CCA9}" destId="{8BAB4B5D-4AF7-FE4B-B282-3BD84D1ABBFC}" srcOrd="0" destOrd="0" parTransId="{9F514B90-4B93-4D49-AF05-8D611DD59C81}" sibTransId="{29F69DB8-6D3E-7947-8CA2-C6409A4B7CDA}"/>
    <dgm:cxn modelId="{ADEA3905-B59D-E14B-9862-529A5FB90EF3}" type="presOf" srcId="{6D4A5B30-5B74-C74E-B266-1BE599A6F9D8}" destId="{8E92962F-2AD2-994A-9B9E-B84A88FE3341}" srcOrd="0" destOrd="0" presId="urn:microsoft.com/office/officeart/2005/8/layout/hierarchy1"/>
    <dgm:cxn modelId="{0BE76577-918A-4A4B-BABA-9AAD86FFBAC0}" type="presOf" srcId="{4A53795E-BE72-B047-86F2-4B8A5AADE733}" destId="{771D9890-6C4A-9F45-8656-C0A2A8536282}" srcOrd="0" destOrd="0" presId="urn:microsoft.com/office/officeart/2005/8/layout/hierarchy1"/>
    <dgm:cxn modelId="{28E958F0-F356-8F4C-A9FB-D7A60B126792}" srcId="{43F093BB-E853-FD42-ADCD-6EDE551D1202}" destId="{83A67BAB-78E8-254F-AB4F-2A70513D7E83}" srcOrd="0" destOrd="0" parTransId="{5D760DF4-CE66-DC42-BDFF-AC08DC0B361A}" sibTransId="{37F9B261-E043-BE41-B096-DE89B67AE970}"/>
    <dgm:cxn modelId="{426276CF-693A-B944-8AD9-3364B4BD0A08}" srcId="{4A53795E-BE72-B047-86F2-4B8A5AADE733}" destId="{95779CF6-2968-7B4C-A362-685F45A4D664}" srcOrd="0" destOrd="0" parTransId="{A56388B6-3495-E442-8C98-6773F138B71E}" sibTransId="{9F4CF8F9-120E-734A-9FBF-6EB2FAE51768}"/>
    <dgm:cxn modelId="{FA965030-071D-B74A-B264-A856F9B7C85B}" type="presOf" srcId="{43F093BB-E853-FD42-ADCD-6EDE551D1202}" destId="{268299D0-A031-5B4F-B445-AA8356CB944A}" srcOrd="0" destOrd="0" presId="urn:microsoft.com/office/officeart/2005/8/layout/hierarchy1"/>
    <dgm:cxn modelId="{F77D622F-BE84-C843-9528-D4474AAAF995}" type="presOf" srcId="{25BAC515-ED70-6B45-AC36-0C3B771172E1}" destId="{5AA07002-4ACE-C44E-8333-6FAFF93BE54B}" srcOrd="0" destOrd="0" presId="urn:microsoft.com/office/officeart/2005/8/layout/hierarchy1"/>
    <dgm:cxn modelId="{3E6E9828-8ACF-B94A-860D-62CC9A61F5DF}" srcId="{83A67BAB-78E8-254F-AB4F-2A70513D7E83}" destId="{4A53795E-BE72-B047-86F2-4B8A5AADE733}" srcOrd="1" destOrd="0" parTransId="{6D4A5B30-5B74-C74E-B266-1BE599A6F9D8}" sibTransId="{BEC1AAA0-2405-2842-8029-BFD67B31B708}"/>
    <dgm:cxn modelId="{66C33EA8-8696-124F-93EA-C61A8D4D5C75}" type="presOf" srcId="{90570F8B-9DEC-DC43-80EC-31618C29E361}" destId="{58BCA73C-7D2A-3445-83CE-55AAF5C331D6}" srcOrd="0" destOrd="0" presId="urn:microsoft.com/office/officeart/2005/8/layout/hierarchy1"/>
    <dgm:cxn modelId="{7651FAFA-6ECC-4F4A-B2E8-6640EA871821}" type="presOf" srcId="{1DB8F914-1B8E-BD4F-A99E-91F2E03B56E1}" destId="{EE6B2D59-ED77-5E4A-AF03-FB9C0C6495E4}" srcOrd="0" destOrd="0" presId="urn:microsoft.com/office/officeart/2005/8/layout/hierarchy1"/>
    <dgm:cxn modelId="{0409B47D-735E-F648-9594-33A90FAEB638}" srcId="{83A67BAB-78E8-254F-AB4F-2A70513D7E83}" destId="{393F9788-E272-5941-B159-6EFF746912A5}" srcOrd="3" destOrd="0" parTransId="{AD25B87C-CBFB-FF4D-8724-BFBCA67BABC8}" sibTransId="{E2894407-BE69-5F45-A6F9-8F88766C833F}"/>
    <dgm:cxn modelId="{878ABD67-91FC-D541-973C-08ED995754C0}" type="presOf" srcId="{A56388B6-3495-E442-8C98-6773F138B71E}" destId="{F03F2A0E-25A1-294E-8F80-EF35C7E7750B}" srcOrd="0" destOrd="0" presId="urn:microsoft.com/office/officeart/2005/8/layout/hierarchy1"/>
    <dgm:cxn modelId="{88027356-CCCC-C648-94C9-37D3A1F13872}" srcId="{4E305D01-7FA5-954C-9775-A8577642CCA9}" destId="{05620984-C7ED-4840-9538-39A7FE4103B3}" srcOrd="1" destOrd="0" parTransId="{2A119040-67BA-8048-A7B0-68317C393567}" sibTransId="{E0DF15BF-3D4C-7149-A29E-DF1538EDA8C1}"/>
    <dgm:cxn modelId="{7E6D7731-0865-D749-8180-71B78C510518}" type="presOf" srcId="{AD25B87C-CBFB-FF4D-8724-BFBCA67BABC8}" destId="{BF5E8237-C3D7-5243-8B58-8270C30CF2FF}" srcOrd="0" destOrd="0" presId="urn:microsoft.com/office/officeart/2005/8/layout/hierarchy1"/>
    <dgm:cxn modelId="{7413D3E9-AB16-A747-9C19-803BC7CB12AB}" srcId="{83A67BAB-78E8-254F-AB4F-2A70513D7E83}" destId="{4E305D01-7FA5-954C-9775-A8577642CCA9}" srcOrd="2" destOrd="0" parTransId="{3044194C-FDA5-3A4B-91AC-75783BCDA983}" sibTransId="{723489DF-A606-4640-A874-586A561BC562}"/>
    <dgm:cxn modelId="{1B3968BA-4BA7-294D-9E41-E7405B22A45F}" type="presOf" srcId="{393F9788-E272-5941-B159-6EFF746912A5}" destId="{45E4E75E-9CA5-1F49-BB50-A62E1D4C63A3}" srcOrd="0" destOrd="0" presId="urn:microsoft.com/office/officeart/2005/8/layout/hierarchy1"/>
    <dgm:cxn modelId="{A95B75BE-597A-E046-A034-9244265EF7FE}" type="presOf" srcId="{9F514B90-4B93-4D49-AF05-8D611DD59C81}" destId="{9732D62B-12C4-2B40-AA14-D4A06567136C}" srcOrd="0" destOrd="0" presId="urn:microsoft.com/office/officeart/2005/8/layout/hierarchy1"/>
    <dgm:cxn modelId="{B007E4E1-9B45-6045-8063-200CBA67F0F0}" srcId="{4E305D01-7FA5-954C-9775-A8577642CCA9}" destId="{1DB8F914-1B8E-BD4F-A99E-91F2E03B56E1}" srcOrd="2" destOrd="0" parTransId="{4CB3879C-1CFF-CF43-806F-85E325B79757}" sibTransId="{44455B21-B6E9-794A-A105-D2E199E0DDD2}"/>
    <dgm:cxn modelId="{967864AF-A1EF-B34D-A0BC-8D9EED8DCA0D}" type="presOf" srcId="{2A119040-67BA-8048-A7B0-68317C393567}" destId="{6D095025-9CF2-2A4D-9077-4EC0070ED2CC}" srcOrd="0" destOrd="0" presId="urn:microsoft.com/office/officeart/2005/8/layout/hierarchy1"/>
    <dgm:cxn modelId="{531F9E1C-238D-EA4C-8D07-033FFA04D85A}" type="presOf" srcId="{4E305D01-7FA5-954C-9775-A8577642CCA9}" destId="{BC81C3EE-E418-2C48-B35A-66D27F8C9AE7}" srcOrd="0" destOrd="0" presId="urn:microsoft.com/office/officeart/2005/8/layout/hierarchy1"/>
    <dgm:cxn modelId="{FEB377E8-2FD4-BD42-9906-792FAAC5B7A2}" type="presOf" srcId="{95779CF6-2968-7B4C-A362-685F45A4D664}" destId="{42DE278E-336D-2840-9F85-8577C2FEA245}" srcOrd="0" destOrd="0" presId="urn:microsoft.com/office/officeart/2005/8/layout/hierarchy1"/>
    <dgm:cxn modelId="{0EECB54A-E418-1F41-9D74-D9F4907CB069}" type="presOf" srcId="{83A67BAB-78E8-254F-AB4F-2A70513D7E83}" destId="{0E83897A-B959-A34A-B439-4BA840E36ACE}" srcOrd="0" destOrd="0" presId="urn:microsoft.com/office/officeart/2005/8/layout/hierarchy1"/>
    <dgm:cxn modelId="{C15CE054-E9D5-4540-93B8-743AEC5D10CA}" type="presOf" srcId="{23E7CF06-4A2B-9E4E-BE19-87B3235A7242}" destId="{D3AE2F71-64B2-5449-8262-BCB7E85E0776}" srcOrd="0" destOrd="0" presId="urn:microsoft.com/office/officeart/2005/8/layout/hierarchy1"/>
    <dgm:cxn modelId="{FB6BADB5-AFCF-F749-BD36-6B8DF51658A0}" type="presOf" srcId="{868D50F3-9D11-354D-9286-99C6A6E607D4}" destId="{24CED64E-FC3D-8C42-B870-2834EE70EE91}" srcOrd="0" destOrd="0" presId="urn:microsoft.com/office/officeart/2005/8/layout/hierarchy1"/>
    <dgm:cxn modelId="{859BE979-B46E-144F-AE39-BBB024EA2E79}" type="presParOf" srcId="{268299D0-A031-5B4F-B445-AA8356CB944A}" destId="{A9A7B2B5-2D08-8A46-A940-8BCD05A83993}" srcOrd="0" destOrd="0" presId="urn:microsoft.com/office/officeart/2005/8/layout/hierarchy1"/>
    <dgm:cxn modelId="{01276DE0-56A2-204D-8735-9AF16DEAAE1D}" type="presParOf" srcId="{A9A7B2B5-2D08-8A46-A940-8BCD05A83993}" destId="{A390C853-9347-564A-8093-D34D5FBD51F0}" srcOrd="0" destOrd="0" presId="urn:microsoft.com/office/officeart/2005/8/layout/hierarchy1"/>
    <dgm:cxn modelId="{08F4D2DB-9432-464D-9702-DD01CF9A1FE1}" type="presParOf" srcId="{A390C853-9347-564A-8093-D34D5FBD51F0}" destId="{2E0E4007-7F56-C846-8DE4-2A15F0979894}" srcOrd="0" destOrd="0" presId="urn:microsoft.com/office/officeart/2005/8/layout/hierarchy1"/>
    <dgm:cxn modelId="{E159FDE4-45E5-B543-AC69-6285987021CA}" type="presParOf" srcId="{A390C853-9347-564A-8093-D34D5FBD51F0}" destId="{0E83897A-B959-A34A-B439-4BA840E36ACE}" srcOrd="1" destOrd="0" presId="urn:microsoft.com/office/officeart/2005/8/layout/hierarchy1"/>
    <dgm:cxn modelId="{2B168E43-1635-CC4C-857E-2DB143107C79}" type="presParOf" srcId="{A9A7B2B5-2D08-8A46-A940-8BCD05A83993}" destId="{0AA64046-6D71-9949-90C4-D61F3920356E}" srcOrd="1" destOrd="0" presId="urn:microsoft.com/office/officeart/2005/8/layout/hierarchy1"/>
    <dgm:cxn modelId="{3DEE9120-AC43-BC4C-8C97-875BC4841F3D}" type="presParOf" srcId="{0AA64046-6D71-9949-90C4-D61F3920356E}" destId="{5AA07002-4ACE-C44E-8333-6FAFF93BE54B}" srcOrd="0" destOrd="0" presId="urn:microsoft.com/office/officeart/2005/8/layout/hierarchy1"/>
    <dgm:cxn modelId="{615C3079-AB42-A04B-B13F-F5D04CB22964}" type="presParOf" srcId="{0AA64046-6D71-9949-90C4-D61F3920356E}" destId="{EEECC454-893D-0C40-9DF3-059CD51EBAC7}" srcOrd="1" destOrd="0" presId="urn:microsoft.com/office/officeart/2005/8/layout/hierarchy1"/>
    <dgm:cxn modelId="{2518AC13-1C8D-CF47-9C8C-2DB9B3EFB38A}" type="presParOf" srcId="{EEECC454-893D-0C40-9DF3-059CD51EBAC7}" destId="{1594C8EA-6391-A64C-B41D-18F093467ECF}" srcOrd="0" destOrd="0" presId="urn:microsoft.com/office/officeart/2005/8/layout/hierarchy1"/>
    <dgm:cxn modelId="{AE78CE04-A9A1-E24B-AAEC-3BC77AE93140}" type="presParOf" srcId="{1594C8EA-6391-A64C-B41D-18F093467ECF}" destId="{A34E1A13-ACB8-4948-BC24-CCDD74275250}" srcOrd="0" destOrd="0" presId="urn:microsoft.com/office/officeart/2005/8/layout/hierarchy1"/>
    <dgm:cxn modelId="{6D39D87C-9D92-B24F-BACA-17E7D8B68924}" type="presParOf" srcId="{1594C8EA-6391-A64C-B41D-18F093467ECF}" destId="{FD581DCB-1AFA-2640-8112-732E6FE8223D}" srcOrd="1" destOrd="0" presId="urn:microsoft.com/office/officeart/2005/8/layout/hierarchy1"/>
    <dgm:cxn modelId="{C42AC24F-C359-3F4A-A0A1-41FB536B4D05}" type="presParOf" srcId="{EEECC454-893D-0C40-9DF3-059CD51EBAC7}" destId="{505B389B-56B0-D247-9283-DBC2E0B844E3}" srcOrd="1" destOrd="0" presId="urn:microsoft.com/office/officeart/2005/8/layout/hierarchy1"/>
    <dgm:cxn modelId="{DC2023A4-0CD4-E242-8055-6413B70692B7}" type="presParOf" srcId="{0AA64046-6D71-9949-90C4-D61F3920356E}" destId="{8E92962F-2AD2-994A-9B9E-B84A88FE3341}" srcOrd="2" destOrd="0" presId="urn:microsoft.com/office/officeart/2005/8/layout/hierarchy1"/>
    <dgm:cxn modelId="{4E80C4ED-214C-204D-90DB-C3AC0E33BDB9}" type="presParOf" srcId="{0AA64046-6D71-9949-90C4-D61F3920356E}" destId="{2438B2ED-9EDE-1249-B891-7353C6843635}" srcOrd="3" destOrd="0" presId="urn:microsoft.com/office/officeart/2005/8/layout/hierarchy1"/>
    <dgm:cxn modelId="{A8C7944C-65AF-8D4D-B348-D464F87BD6BD}" type="presParOf" srcId="{2438B2ED-9EDE-1249-B891-7353C6843635}" destId="{D0684A57-4744-F04A-B524-92C0E85FB9DF}" srcOrd="0" destOrd="0" presId="urn:microsoft.com/office/officeart/2005/8/layout/hierarchy1"/>
    <dgm:cxn modelId="{4D347F55-B4E1-2145-9906-64F42F3AFB0F}" type="presParOf" srcId="{D0684A57-4744-F04A-B524-92C0E85FB9DF}" destId="{E697447D-9270-034E-8985-4625599857F8}" srcOrd="0" destOrd="0" presId="urn:microsoft.com/office/officeart/2005/8/layout/hierarchy1"/>
    <dgm:cxn modelId="{9DEDC59C-AB4B-C14B-9B10-176E51325D55}" type="presParOf" srcId="{D0684A57-4744-F04A-B524-92C0E85FB9DF}" destId="{771D9890-6C4A-9F45-8656-C0A2A8536282}" srcOrd="1" destOrd="0" presId="urn:microsoft.com/office/officeart/2005/8/layout/hierarchy1"/>
    <dgm:cxn modelId="{27AD13DC-8E0F-D249-92CE-B3DE91ADB645}" type="presParOf" srcId="{2438B2ED-9EDE-1249-B891-7353C6843635}" destId="{8914AF08-1B4D-9D4D-BF27-589AAAAD2DFE}" srcOrd="1" destOrd="0" presId="urn:microsoft.com/office/officeart/2005/8/layout/hierarchy1"/>
    <dgm:cxn modelId="{52E1D02D-D365-2B4B-AF61-CA47EF095130}" type="presParOf" srcId="{8914AF08-1B4D-9D4D-BF27-589AAAAD2DFE}" destId="{F03F2A0E-25A1-294E-8F80-EF35C7E7750B}" srcOrd="0" destOrd="0" presId="urn:microsoft.com/office/officeart/2005/8/layout/hierarchy1"/>
    <dgm:cxn modelId="{2F00CE06-514B-DE4C-818C-CA675F380F20}" type="presParOf" srcId="{8914AF08-1B4D-9D4D-BF27-589AAAAD2DFE}" destId="{7852ECE1-4F4C-FD4E-897A-8C20BAB2A456}" srcOrd="1" destOrd="0" presId="urn:microsoft.com/office/officeart/2005/8/layout/hierarchy1"/>
    <dgm:cxn modelId="{DDB77095-E0BD-B94C-95BC-7519F26CB802}" type="presParOf" srcId="{7852ECE1-4F4C-FD4E-897A-8C20BAB2A456}" destId="{659286C7-078A-AB42-8E88-285224CA3509}" srcOrd="0" destOrd="0" presId="urn:microsoft.com/office/officeart/2005/8/layout/hierarchy1"/>
    <dgm:cxn modelId="{F1F2C463-D58D-9C47-82CD-D66152874A2D}" type="presParOf" srcId="{659286C7-078A-AB42-8E88-285224CA3509}" destId="{958DB312-7C36-1542-AFBC-6867E325DDF8}" srcOrd="0" destOrd="0" presId="urn:microsoft.com/office/officeart/2005/8/layout/hierarchy1"/>
    <dgm:cxn modelId="{9BB9FF76-8857-934B-96E7-9C1073F666C7}" type="presParOf" srcId="{659286C7-078A-AB42-8E88-285224CA3509}" destId="{42DE278E-336D-2840-9F85-8577C2FEA245}" srcOrd="1" destOrd="0" presId="urn:microsoft.com/office/officeart/2005/8/layout/hierarchy1"/>
    <dgm:cxn modelId="{E0BD373C-C5E0-FE44-BF05-8F2695B2AAE1}" type="presParOf" srcId="{7852ECE1-4F4C-FD4E-897A-8C20BAB2A456}" destId="{332C7A06-2F28-D44F-B54C-76D533BA5502}" srcOrd="1" destOrd="0" presId="urn:microsoft.com/office/officeart/2005/8/layout/hierarchy1"/>
    <dgm:cxn modelId="{13BE3717-3178-9344-8ACB-3510F59F1E90}" type="presParOf" srcId="{8914AF08-1B4D-9D4D-BF27-589AAAAD2DFE}" destId="{F2C2E87F-A592-9B46-BD07-5E4AE272C18F}" srcOrd="2" destOrd="0" presId="urn:microsoft.com/office/officeart/2005/8/layout/hierarchy1"/>
    <dgm:cxn modelId="{C5413603-E1E4-8E4A-995B-0D62E7DDCF78}" type="presParOf" srcId="{8914AF08-1B4D-9D4D-BF27-589AAAAD2DFE}" destId="{A2DFB6C4-1B02-5E40-AD4C-8F11122FD62A}" srcOrd="3" destOrd="0" presId="urn:microsoft.com/office/officeart/2005/8/layout/hierarchy1"/>
    <dgm:cxn modelId="{2E7D789A-BC32-DB4A-8ADC-827A15E86CE0}" type="presParOf" srcId="{A2DFB6C4-1B02-5E40-AD4C-8F11122FD62A}" destId="{F70D9028-7EB5-A743-A783-3AE0292FAE08}" srcOrd="0" destOrd="0" presId="urn:microsoft.com/office/officeart/2005/8/layout/hierarchy1"/>
    <dgm:cxn modelId="{2D35EF13-64C7-1A4B-B83D-25AAF80C1732}" type="presParOf" srcId="{F70D9028-7EB5-A743-A783-3AE0292FAE08}" destId="{4B60FD1F-F190-5542-AFF2-8DAA64230CCB}" srcOrd="0" destOrd="0" presId="urn:microsoft.com/office/officeart/2005/8/layout/hierarchy1"/>
    <dgm:cxn modelId="{4B5BDBBA-A2CD-E34B-A5BF-B487AC729215}" type="presParOf" srcId="{F70D9028-7EB5-A743-A783-3AE0292FAE08}" destId="{58BCA73C-7D2A-3445-83CE-55AAF5C331D6}" srcOrd="1" destOrd="0" presId="urn:microsoft.com/office/officeart/2005/8/layout/hierarchy1"/>
    <dgm:cxn modelId="{930B02CA-E3C6-AC4A-AAB6-1D8E10DE2E45}" type="presParOf" srcId="{A2DFB6C4-1B02-5E40-AD4C-8F11122FD62A}" destId="{3EE9343B-5EAD-124D-9576-D847BED4CA8E}" srcOrd="1" destOrd="0" presId="urn:microsoft.com/office/officeart/2005/8/layout/hierarchy1"/>
    <dgm:cxn modelId="{6669C7B6-C2DB-E845-B654-CF0C4373C064}" type="presParOf" srcId="{8914AF08-1B4D-9D4D-BF27-589AAAAD2DFE}" destId="{A6059CB2-A6A9-B74B-8445-914F61FBB82D}" srcOrd="4" destOrd="0" presId="urn:microsoft.com/office/officeart/2005/8/layout/hierarchy1"/>
    <dgm:cxn modelId="{5154ABF6-64B8-AB4A-BF64-C1FCCA5DCAFB}" type="presParOf" srcId="{8914AF08-1B4D-9D4D-BF27-589AAAAD2DFE}" destId="{84DB7E3E-B967-1F40-93A4-350738304CD0}" srcOrd="5" destOrd="0" presId="urn:microsoft.com/office/officeart/2005/8/layout/hierarchy1"/>
    <dgm:cxn modelId="{D537BDB8-598C-5A49-8C8B-6DDF3BF50DED}" type="presParOf" srcId="{84DB7E3E-B967-1F40-93A4-350738304CD0}" destId="{673B842B-AACA-8F42-8AF1-C77C3BA5F6D4}" srcOrd="0" destOrd="0" presId="urn:microsoft.com/office/officeart/2005/8/layout/hierarchy1"/>
    <dgm:cxn modelId="{47E20BDB-AC31-FC42-8D7C-DA0CF761DD5E}" type="presParOf" srcId="{673B842B-AACA-8F42-8AF1-C77C3BA5F6D4}" destId="{1E9C6AE8-6445-8246-9A00-8DABC47B7A17}" srcOrd="0" destOrd="0" presId="urn:microsoft.com/office/officeart/2005/8/layout/hierarchy1"/>
    <dgm:cxn modelId="{5000A420-16BD-7C49-9D26-26B742970E3A}" type="presParOf" srcId="{673B842B-AACA-8F42-8AF1-C77C3BA5F6D4}" destId="{39F11010-F9B6-8D47-B395-74AE40C6227C}" srcOrd="1" destOrd="0" presId="urn:microsoft.com/office/officeart/2005/8/layout/hierarchy1"/>
    <dgm:cxn modelId="{303DA009-24BE-8743-A105-16EAAFCC6D47}" type="presParOf" srcId="{84DB7E3E-B967-1F40-93A4-350738304CD0}" destId="{D7430BF7-6577-0942-AA04-7F4508164390}" srcOrd="1" destOrd="0" presId="urn:microsoft.com/office/officeart/2005/8/layout/hierarchy1"/>
    <dgm:cxn modelId="{F9B4309E-48D6-2548-9476-F392F838A61D}" type="presParOf" srcId="{8914AF08-1B4D-9D4D-BF27-589AAAAD2DFE}" destId="{24CED64E-FC3D-8C42-B870-2834EE70EE91}" srcOrd="6" destOrd="0" presId="urn:microsoft.com/office/officeart/2005/8/layout/hierarchy1"/>
    <dgm:cxn modelId="{E0F68167-BFF9-744A-BC86-DD3154BC42D6}" type="presParOf" srcId="{8914AF08-1B4D-9D4D-BF27-589AAAAD2DFE}" destId="{61EFE958-A784-6045-99D1-71688556EB4A}" srcOrd="7" destOrd="0" presId="urn:microsoft.com/office/officeart/2005/8/layout/hierarchy1"/>
    <dgm:cxn modelId="{C32202BE-696C-D44A-B4C9-964F6A021212}" type="presParOf" srcId="{61EFE958-A784-6045-99D1-71688556EB4A}" destId="{36721D87-EBE3-8D4F-9D58-443E0E19A775}" srcOrd="0" destOrd="0" presId="urn:microsoft.com/office/officeart/2005/8/layout/hierarchy1"/>
    <dgm:cxn modelId="{EBEAC9BB-A3BF-FF43-8B3D-905F76F9870A}" type="presParOf" srcId="{36721D87-EBE3-8D4F-9D58-443E0E19A775}" destId="{6F2DE275-BA8B-BC4E-B0B7-1BB99EE35365}" srcOrd="0" destOrd="0" presId="urn:microsoft.com/office/officeart/2005/8/layout/hierarchy1"/>
    <dgm:cxn modelId="{4EA170C9-674C-F54D-8D0C-52AD8D66B505}" type="presParOf" srcId="{36721D87-EBE3-8D4F-9D58-443E0E19A775}" destId="{D3AE2F71-64B2-5449-8262-BCB7E85E0776}" srcOrd="1" destOrd="0" presId="urn:microsoft.com/office/officeart/2005/8/layout/hierarchy1"/>
    <dgm:cxn modelId="{FF12D866-2830-9A4C-9A00-0F7F411C564E}" type="presParOf" srcId="{61EFE958-A784-6045-99D1-71688556EB4A}" destId="{7FD8B705-A417-8C44-825F-0127472ABF99}" srcOrd="1" destOrd="0" presId="urn:microsoft.com/office/officeart/2005/8/layout/hierarchy1"/>
    <dgm:cxn modelId="{12BCF0BA-FF0F-B04F-AFDC-F1C5D42E648D}" type="presParOf" srcId="{0AA64046-6D71-9949-90C4-D61F3920356E}" destId="{532C2096-BF3E-2A4E-B6E0-FC7EF8E70856}" srcOrd="4" destOrd="0" presId="urn:microsoft.com/office/officeart/2005/8/layout/hierarchy1"/>
    <dgm:cxn modelId="{CE21A306-2F3E-5F42-9631-471B46CFD041}" type="presParOf" srcId="{0AA64046-6D71-9949-90C4-D61F3920356E}" destId="{018D8AA2-7F63-1B45-A57A-2B2C39F62697}" srcOrd="5" destOrd="0" presId="urn:microsoft.com/office/officeart/2005/8/layout/hierarchy1"/>
    <dgm:cxn modelId="{748F3CDE-66A4-8848-9AB1-1CDC580D4158}" type="presParOf" srcId="{018D8AA2-7F63-1B45-A57A-2B2C39F62697}" destId="{C31CC8B5-E9D5-084A-9071-55B471A62888}" srcOrd="0" destOrd="0" presId="urn:microsoft.com/office/officeart/2005/8/layout/hierarchy1"/>
    <dgm:cxn modelId="{58F39751-4B8C-6442-BAED-F5CC4B65FE3E}" type="presParOf" srcId="{C31CC8B5-E9D5-084A-9071-55B471A62888}" destId="{9C34649F-7E64-1547-AFCB-778DA066F46E}" srcOrd="0" destOrd="0" presId="urn:microsoft.com/office/officeart/2005/8/layout/hierarchy1"/>
    <dgm:cxn modelId="{E2CB53E5-1705-6C47-AD09-240322DC66C7}" type="presParOf" srcId="{C31CC8B5-E9D5-084A-9071-55B471A62888}" destId="{BC81C3EE-E418-2C48-B35A-66D27F8C9AE7}" srcOrd="1" destOrd="0" presId="urn:microsoft.com/office/officeart/2005/8/layout/hierarchy1"/>
    <dgm:cxn modelId="{EE154C8C-0247-644D-A721-7803151A6044}" type="presParOf" srcId="{018D8AA2-7F63-1B45-A57A-2B2C39F62697}" destId="{B25AE609-EF96-D242-B859-C254B443A805}" srcOrd="1" destOrd="0" presId="urn:microsoft.com/office/officeart/2005/8/layout/hierarchy1"/>
    <dgm:cxn modelId="{F8FFC3E2-BE85-F748-9EB3-C8246826559B}" type="presParOf" srcId="{B25AE609-EF96-D242-B859-C254B443A805}" destId="{9732D62B-12C4-2B40-AA14-D4A06567136C}" srcOrd="0" destOrd="0" presId="urn:microsoft.com/office/officeart/2005/8/layout/hierarchy1"/>
    <dgm:cxn modelId="{6DD05669-52AE-8F4E-942E-5CCE1C2C9D6D}" type="presParOf" srcId="{B25AE609-EF96-D242-B859-C254B443A805}" destId="{9887FE6B-1A2B-5648-A5DE-0499F4632BA8}" srcOrd="1" destOrd="0" presId="urn:microsoft.com/office/officeart/2005/8/layout/hierarchy1"/>
    <dgm:cxn modelId="{E020DDE4-AC9F-C64B-8B59-F6D3D9F4EC3A}" type="presParOf" srcId="{9887FE6B-1A2B-5648-A5DE-0499F4632BA8}" destId="{937649F5-24BF-2E40-AEE3-2E73F97D9A85}" srcOrd="0" destOrd="0" presId="urn:microsoft.com/office/officeart/2005/8/layout/hierarchy1"/>
    <dgm:cxn modelId="{DB280DE2-3899-554A-A840-B8E0FECF07D8}" type="presParOf" srcId="{937649F5-24BF-2E40-AEE3-2E73F97D9A85}" destId="{C8139572-8246-864C-833A-0891B570340F}" srcOrd="0" destOrd="0" presId="urn:microsoft.com/office/officeart/2005/8/layout/hierarchy1"/>
    <dgm:cxn modelId="{8BC86B89-0091-7B4D-82BC-F091B659BAB8}" type="presParOf" srcId="{937649F5-24BF-2E40-AEE3-2E73F97D9A85}" destId="{9704E654-DF2F-7C4D-8A54-AF220BFC7332}" srcOrd="1" destOrd="0" presId="urn:microsoft.com/office/officeart/2005/8/layout/hierarchy1"/>
    <dgm:cxn modelId="{4D2B8E84-7FB5-EF49-B0EC-0D4BBD209DD0}" type="presParOf" srcId="{9887FE6B-1A2B-5648-A5DE-0499F4632BA8}" destId="{7B7D0460-36B7-2E4F-9AB8-CBC1FA22CD6B}" srcOrd="1" destOrd="0" presId="urn:microsoft.com/office/officeart/2005/8/layout/hierarchy1"/>
    <dgm:cxn modelId="{E0DD188F-31EE-164A-A319-F6A0CB13FE0B}" type="presParOf" srcId="{B25AE609-EF96-D242-B859-C254B443A805}" destId="{6D095025-9CF2-2A4D-9077-4EC0070ED2CC}" srcOrd="2" destOrd="0" presId="urn:microsoft.com/office/officeart/2005/8/layout/hierarchy1"/>
    <dgm:cxn modelId="{00457C2B-7754-BC4E-A2B5-EB8D6E497C10}" type="presParOf" srcId="{B25AE609-EF96-D242-B859-C254B443A805}" destId="{B79A0431-D26B-DF4E-8D0B-4B91B40ADBF6}" srcOrd="3" destOrd="0" presId="urn:microsoft.com/office/officeart/2005/8/layout/hierarchy1"/>
    <dgm:cxn modelId="{0F97F867-2570-EF46-BC2C-B900D1297BE8}" type="presParOf" srcId="{B79A0431-D26B-DF4E-8D0B-4B91B40ADBF6}" destId="{986EDCD8-ECB9-7747-B596-C939D57402D6}" srcOrd="0" destOrd="0" presId="urn:microsoft.com/office/officeart/2005/8/layout/hierarchy1"/>
    <dgm:cxn modelId="{73F7A21F-0F16-A348-9D38-3F17103A9331}" type="presParOf" srcId="{986EDCD8-ECB9-7747-B596-C939D57402D6}" destId="{AFB26519-20A4-A24A-B258-17AFCCBFF693}" srcOrd="0" destOrd="0" presId="urn:microsoft.com/office/officeart/2005/8/layout/hierarchy1"/>
    <dgm:cxn modelId="{EB8CFB3E-F1D1-9A42-96B4-3F86695F88B9}" type="presParOf" srcId="{986EDCD8-ECB9-7747-B596-C939D57402D6}" destId="{110E262B-6E0A-184E-AC45-DBA0351864D0}" srcOrd="1" destOrd="0" presId="urn:microsoft.com/office/officeart/2005/8/layout/hierarchy1"/>
    <dgm:cxn modelId="{29617880-E303-5B48-A61B-D5426D3AA7AE}" type="presParOf" srcId="{B79A0431-D26B-DF4E-8D0B-4B91B40ADBF6}" destId="{6460E872-FF37-AC45-BFBF-2B40206BF27B}" srcOrd="1" destOrd="0" presId="urn:microsoft.com/office/officeart/2005/8/layout/hierarchy1"/>
    <dgm:cxn modelId="{319617E5-C24A-674C-A6BC-8F2EAEEE44DA}" type="presParOf" srcId="{B25AE609-EF96-D242-B859-C254B443A805}" destId="{B901FD44-EF9A-A544-8B18-F21358F888B7}" srcOrd="4" destOrd="0" presId="urn:microsoft.com/office/officeart/2005/8/layout/hierarchy1"/>
    <dgm:cxn modelId="{8AAA4D83-7F01-2742-9693-BDAA92390CDD}" type="presParOf" srcId="{B25AE609-EF96-D242-B859-C254B443A805}" destId="{58676BA5-9396-5844-BD80-CEB111B8D74E}" srcOrd="5" destOrd="0" presId="urn:microsoft.com/office/officeart/2005/8/layout/hierarchy1"/>
    <dgm:cxn modelId="{04D625AE-43C6-F44E-8B02-48B07256DABA}" type="presParOf" srcId="{58676BA5-9396-5844-BD80-CEB111B8D74E}" destId="{5614FFA3-0F60-544B-A76F-FBF740CEFA72}" srcOrd="0" destOrd="0" presId="urn:microsoft.com/office/officeart/2005/8/layout/hierarchy1"/>
    <dgm:cxn modelId="{9FD1495B-CAC7-D24B-AF8A-C0508EE5E173}" type="presParOf" srcId="{5614FFA3-0F60-544B-A76F-FBF740CEFA72}" destId="{B4DCA626-D275-C54A-AE62-504AC7A227A3}" srcOrd="0" destOrd="0" presId="urn:microsoft.com/office/officeart/2005/8/layout/hierarchy1"/>
    <dgm:cxn modelId="{80A90D6F-8403-FF40-9E91-A460EAF900AE}" type="presParOf" srcId="{5614FFA3-0F60-544B-A76F-FBF740CEFA72}" destId="{EE6B2D59-ED77-5E4A-AF03-FB9C0C6495E4}" srcOrd="1" destOrd="0" presId="urn:microsoft.com/office/officeart/2005/8/layout/hierarchy1"/>
    <dgm:cxn modelId="{76F8E3B3-96B7-524F-939D-9AEF2E4EA5A0}" type="presParOf" srcId="{58676BA5-9396-5844-BD80-CEB111B8D74E}" destId="{4D585176-EA0D-9B48-AC4C-C94C47EBAEB8}" srcOrd="1" destOrd="0" presId="urn:microsoft.com/office/officeart/2005/8/layout/hierarchy1"/>
    <dgm:cxn modelId="{C8D08A99-455E-3E4F-8DC8-BFE0A50A99B7}" type="presParOf" srcId="{0AA64046-6D71-9949-90C4-D61F3920356E}" destId="{BF5E8237-C3D7-5243-8B58-8270C30CF2FF}" srcOrd="6" destOrd="0" presId="urn:microsoft.com/office/officeart/2005/8/layout/hierarchy1"/>
    <dgm:cxn modelId="{A477049F-C264-3D42-8168-DA36D3C5EA59}" type="presParOf" srcId="{0AA64046-6D71-9949-90C4-D61F3920356E}" destId="{AC1A8E5E-97B1-FE4A-97A0-F8EAFF7C1B7F}" srcOrd="7" destOrd="0" presId="urn:microsoft.com/office/officeart/2005/8/layout/hierarchy1"/>
    <dgm:cxn modelId="{4BE81419-0DFB-2D41-BEBA-1E3C6400869E}" type="presParOf" srcId="{AC1A8E5E-97B1-FE4A-97A0-F8EAFF7C1B7F}" destId="{6EBC495A-2557-634F-972A-ACCF5817D733}" srcOrd="0" destOrd="0" presId="urn:microsoft.com/office/officeart/2005/8/layout/hierarchy1"/>
    <dgm:cxn modelId="{78BF78CD-5F7F-C84D-8004-963441E4A582}" type="presParOf" srcId="{6EBC495A-2557-634F-972A-ACCF5817D733}" destId="{C717EB7D-A8DF-1948-A064-80E83CA777AB}" srcOrd="0" destOrd="0" presId="urn:microsoft.com/office/officeart/2005/8/layout/hierarchy1"/>
    <dgm:cxn modelId="{7D2BA21C-4CF3-A042-A1CD-93C998F550B1}" type="presParOf" srcId="{6EBC495A-2557-634F-972A-ACCF5817D733}" destId="{45E4E75E-9CA5-1F49-BB50-A62E1D4C63A3}" srcOrd="1" destOrd="0" presId="urn:microsoft.com/office/officeart/2005/8/layout/hierarchy1"/>
    <dgm:cxn modelId="{37176F1A-8CD6-7E40-98E3-6111ADE37EA0}" type="presParOf" srcId="{AC1A8E5E-97B1-FE4A-97A0-F8EAFF7C1B7F}" destId="{C55A27B6-C25B-8B43-8C3F-C70D4D22151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8237-C3D7-5243-8B58-8270C30CF2FF}">
      <dsp:nvSpPr>
        <dsp:cNvPr id="0" name=""/>
        <dsp:cNvSpPr/>
      </dsp:nvSpPr>
      <dsp:spPr>
        <a:xfrm>
          <a:off x="4632128" y="1592410"/>
          <a:ext cx="3475511" cy="300732"/>
        </a:xfrm>
        <a:custGeom>
          <a:avLst/>
          <a:gdLst/>
          <a:ahLst/>
          <a:cxnLst/>
          <a:rect l="0" t="0" r="0" b="0"/>
          <a:pathLst>
            <a:path>
              <a:moveTo>
                <a:pt x="0" y="0"/>
              </a:moveTo>
              <a:lnTo>
                <a:pt x="0" y="204940"/>
              </a:lnTo>
              <a:lnTo>
                <a:pt x="3475511" y="204940"/>
              </a:lnTo>
              <a:lnTo>
                <a:pt x="3475511"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01FD44-EF9A-A544-8B18-F21358F888B7}">
      <dsp:nvSpPr>
        <dsp:cNvPr id="0" name=""/>
        <dsp:cNvSpPr/>
      </dsp:nvSpPr>
      <dsp:spPr>
        <a:xfrm>
          <a:off x="6843817" y="2549755"/>
          <a:ext cx="1263822" cy="300732"/>
        </a:xfrm>
        <a:custGeom>
          <a:avLst/>
          <a:gdLst/>
          <a:ahLst/>
          <a:cxnLst/>
          <a:rect l="0" t="0" r="0" b="0"/>
          <a:pathLst>
            <a:path>
              <a:moveTo>
                <a:pt x="0" y="0"/>
              </a:moveTo>
              <a:lnTo>
                <a:pt x="0" y="204940"/>
              </a:lnTo>
              <a:lnTo>
                <a:pt x="1263822" y="204940"/>
              </a:lnTo>
              <a:lnTo>
                <a:pt x="1263822"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095025-9CF2-2A4D-9077-4EC0070ED2CC}">
      <dsp:nvSpPr>
        <dsp:cNvPr id="0" name=""/>
        <dsp:cNvSpPr/>
      </dsp:nvSpPr>
      <dsp:spPr>
        <a:xfrm>
          <a:off x="6798097" y="2549755"/>
          <a:ext cx="91440" cy="300732"/>
        </a:xfrm>
        <a:custGeom>
          <a:avLst/>
          <a:gdLst/>
          <a:ahLst/>
          <a:cxnLst/>
          <a:rect l="0" t="0" r="0" b="0"/>
          <a:pathLst>
            <a:path>
              <a:moveTo>
                <a:pt x="45720" y="0"/>
              </a:moveTo>
              <a:lnTo>
                <a:pt x="4572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32D62B-12C4-2B40-AA14-D4A06567136C}">
      <dsp:nvSpPr>
        <dsp:cNvPr id="0" name=""/>
        <dsp:cNvSpPr/>
      </dsp:nvSpPr>
      <dsp:spPr>
        <a:xfrm>
          <a:off x="5579995" y="2549755"/>
          <a:ext cx="1263822" cy="300732"/>
        </a:xfrm>
        <a:custGeom>
          <a:avLst/>
          <a:gdLst/>
          <a:ahLst/>
          <a:cxnLst/>
          <a:rect l="0" t="0" r="0" b="0"/>
          <a:pathLst>
            <a:path>
              <a:moveTo>
                <a:pt x="1263822" y="0"/>
              </a:moveTo>
              <a:lnTo>
                <a:pt x="1263822"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2C2096-BF3E-2A4E-B6E0-FC7EF8E70856}">
      <dsp:nvSpPr>
        <dsp:cNvPr id="0" name=""/>
        <dsp:cNvSpPr/>
      </dsp:nvSpPr>
      <dsp:spPr>
        <a:xfrm>
          <a:off x="4632128" y="1592410"/>
          <a:ext cx="2211688" cy="300732"/>
        </a:xfrm>
        <a:custGeom>
          <a:avLst/>
          <a:gdLst/>
          <a:ahLst/>
          <a:cxnLst/>
          <a:rect l="0" t="0" r="0" b="0"/>
          <a:pathLst>
            <a:path>
              <a:moveTo>
                <a:pt x="0" y="0"/>
              </a:moveTo>
              <a:lnTo>
                <a:pt x="0" y="204940"/>
              </a:lnTo>
              <a:lnTo>
                <a:pt x="2211688" y="204940"/>
              </a:lnTo>
              <a:lnTo>
                <a:pt x="2211688"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4CED64E-FC3D-8C42-B870-2834EE70EE91}">
      <dsp:nvSpPr>
        <dsp:cNvPr id="0" name=""/>
        <dsp:cNvSpPr/>
      </dsp:nvSpPr>
      <dsp:spPr>
        <a:xfrm>
          <a:off x="2420439" y="2549755"/>
          <a:ext cx="1895733" cy="300732"/>
        </a:xfrm>
        <a:custGeom>
          <a:avLst/>
          <a:gdLst/>
          <a:ahLst/>
          <a:cxnLst/>
          <a:rect l="0" t="0" r="0" b="0"/>
          <a:pathLst>
            <a:path>
              <a:moveTo>
                <a:pt x="0" y="0"/>
              </a:moveTo>
              <a:lnTo>
                <a:pt x="0" y="204940"/>
              </a:lnTo>
              <a:lnTo>
                <a:pt x="1895733" y="204940"/>
              </a:lnTo>
              <a:lnTo>
                <a:pt x="1895733"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059CB2-A6A9-B74B-8445-914F61FBB82D}">
      <dsp:nvSpPr>
        <dsp:cNvPr id="0" name=""/>
        <dsp:cNvSpPr/>
      </dsp:nvSpPr>
      <dsp:spPr>
        <a:xfrm>
          <a:off x="2420439" y="2549755"/>
          <a:ext cx="631911" cy="300732"/>
        </a:xfrm>
        <a:custGeom>
          <a:avLst/>
          <a:gdLst/>
          <a:ahLst/>
          <a:cxnLst/>
          <a:rect l="0" t="0" r="0" b="0"/>
          <a:pathLst>
            <a:path>
              <a:moveTo>
                <a:pt x="0" y="0"/>
              </a:moveTo>
              <a:lnTo>
                <a:pt x="0" y="204940"/>
              </a:lnTo>
              <a:lnTo>
                <a:pt x="631911" y="204940"/>
              </a:lnTo>
              <a:lnTo>
                <a:pt x="631911"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C2E87F-A592-9B46-BD07-5E4AE272C18F}">
      <dsp:nvSpPr>
        <dsp:cNvPr id="0" name=""/>
        <dsp:cNvSpPr/>
      </dsp:nvSpPr>
      <dsp:spPr>
        <a:xfrm>
          <a:off x="1788528" y="2549755"/>
          <a:ext cx="631911" cy="300732"/>
        </a:xfrm>
        <a:custGeom>
          <a:avLst/>
          <a:gdLst/>
          <a:ahLst/>
          <a:cxnLst/>
          <a:rect l="0" t="0" r="0" b="0"/>
          <a:pathLst>
            <a:path>
              <a:moveTo>
                <a:pt x="631911" y="0"/>
              </a:moveTo>
              <a:lnTo>
                <a:pt x="631911"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3F2A0E-25A1-294E-8F80-EF35C7E7750B}">
      <dsp:nvSpPr>
        <dsp:cNvPr id="0" name=""/>
        <dsp:cNvSpPr/>
      </dsp:nvSpPr>
      <dsp:spPr>
        <a:xfrm>
          <a:off x="524706" y="2549755"/>
          <a:ext cx="1895733" cy="300732"/>
        </a:xfrm>
        <a:custGeom>
          <a:avLst/>
          <a:gdLst/>
          <a:ahLst/>
          <a:cxnLst/>
          <a:rect l="0" t="0" r="0" b="0"/>
          <a:pathLst>
            <a:path>
              <a:moveTo>
                <a:pt x="1895733" y="0"/>
              </a:moveTo>
              <a:lnTo>
                <a:pt x="1895733"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E92962F-2AD2-994A-9B9E-B84A88FE3341}">
      <dsp:nvSpPr>
        <dsp:cNvPr id="0" name=""/>
        <dsp:cNvSpPr/>
      </dsp:nvSpPr>
      <dsp:spPr>
        <a:xfrm>
          <a:off x="2420439" y="1592410"/>
          <a:ext cx="2211688" cy="300732"/>
        </a:xfrm>
        <a:custGeom>
          <a:avLst/>
          <a:gdLst/>
          <a:ahLst/>
          <a:cxnLst/>
          <a:rect l="0" t="0" r="0" b="0"/>
          <a:pathLst>
            <a:path>
              <a:moveTo>
                <a:pt x="2211688" y="0"/>
              </a:moveTo>
              <a:lnTo>
                <a:pt x="2211688" y="204940"/>
              </a:lnTo>
              <a:lnTo>
                <a:pt x="0" y="204940"/>
              </a:lnTo>
              <a:lnTo>
                <a:pt x="0"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A07002-4ACE-C44E-8333-6FAFF93BE54B}">
      <dsp:nvSpPr>
        <dsp:cNvPr id="0" name=""/>
        <dsp:cNvSpPr/>
      </dsp:nvSpPr>
      <dsp:spPr>
        <a:xfrm>
          <a:off x="1156617" y="1592410"/>
          <a:ext cx="3475511" cy="300732"/>
        </a:xfrm>
        <a:custGeom>
          <a:avLst/>
          <a:gdLst/>
          <a:ahLst/>
          <a:cxnLst/>
          <a:rect l="0" t="0" r="0" b="0"/>
          <a:pathLst>
            <a:path>
              <a:moveTo>
                <a:pt x="3475511" y="0"/>
              </a:moveTo>
              <a:lnTo>
                <a:pt x="3475511" y="204940"/>
              </a:lnTo>
              <a:lnTo>
                <a:pt x="0" y="204940"/>
              </a:lnTo>
              <a:lnTo>
                <a:pt x="0"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0E4007-7F56-C846-8DE4-2A15F0979894}">
      <dsp:nvSpPr>
        <dsp:cNvPr id="0" name=""/>
        <dsp:cNvSpPr/>
      </dsp:nvSpPr>
      <dsp:spPr>
        <a:xfrm>
          <a:off x="4115110" y="935797"/>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0E83897A-B959-A34A-B439-4BA840E36ACE}">
      <dsp:nvSpPr>
        <dsp:cNvPr id="0" name=""/>
        <dsp:cNvSpPr/>
      </dsp:nvSpPr>
      <dsp:spPr>
        <a:xfrm>
          <a:off x="4230003" y="1044945"/>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solidFill>
            </a:rPr>
            <a:t>Time Series</a:t>
          </a:r>
          <a:endParaRPr lang="en-US" sz="1200" kern="1200" dirty="0">
            <a:solidFill>
              <a:schemeClr val="bg2"/>
            </a:solidFill>
          </a:endParaRPr>
        </a:p>
      </dsp:txBody>
      <dsp:txXfrm>
        <a:off x="4249235" y="1064177"/>
        <a:ext cx="995572" cy="618149"/>
      </dsp:txXfrm>
    </dsp:sp>
    <dsp:sp modelId="{A34E1A13-ACB8-4948-BC24-CCDD74275250}">
      <dsp:nvSpPr>
        <dsp:cNvPr id="0" name=""/>
        <dsp:cNvSpPr/>
      </dsp:nvSpPr>
      <dsp:spPr>
        <a:xfrm>
          <a:off x="639599"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FD581DCB-1AFA-2640-8112-732E6FE8223D}">
      <dsp:nvSpPr>
        <dsp:cNvPr id="0" name=""/>
        <dsp:cNvSpPr/>
      </dsp:nvSpPr>
      <dsp:spPr>
        <a:xfrm>
          <a:off x="754492"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Trend Component</a:t>
          </a:r>
          <a:endParaRPr lang="en-US" sz="1200" kern="1200" dirty="0">
            <a:solidFill>
              <a:srgbClr val="DCDEE0"/>
            </a:solidFill>
          </a:endParaRPr>
        </a:p>
      </dsp:txBody>
      <dsp:txXfrm>
        <a:off x="773724" y="2021523"/>
        <a:ext cx="995572" cy="618149"/>
      </dsp:txXfrm>
    </dsp:sp>
    <dsp:sp modelId="{E697447D-9270-034E-8985-4625599857F8}">
      <dsp:nvSpPr>
        <dsp:cNvPr id="0" name=""/>
        <dsp:cNvSpPr/>
      </dsp:nvSpPr>
      <dsp:spPr>
        <a:xfrm>
          <a:off x="1903421"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771D9890-6C4A-9F45-8656-C0A2A8536282}">
      <dsp:nvSpPr>
        <dsp:cNvPr id="0" name=""/>
        <dsp:cNvSpPr/>
      </dsp:nvSpPr>
      <dsp:spPr>
        <a:xfrm>
          <a:off x="2018314"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Periodic Components</a:t>
          </a:r>
          <a:endParaRPr lang="en-US" sz="1200" kern="1200" dirty="0">
            <a:solidFill>
              <a:srgbClr val="DCDEE0"/>
            </a:solidFill>
          </a:endParaRPr>
        </a:p>
      </dsp:txBody>
      <dsp:txXfrm>
        <a:off x="2037546" y="2021523"/>
        <a:ext cx="995572" cy="618149"/>
      </dsp:txXfrm>
    </dsp:sp>
    <dsp:sp modelId="{958DB312-7C36-1542-AFBC-6867E325DDF8}">
      <dsp:nvSpPr>
        <dsp:cNvPr id="0" name=""/>
        <dsp:cNvSpPr/>
      </dsp:nvSpPr>
      <dsp:spPr>
        <a:xfrm>
          <a:off x="7688"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2DE278E-336D-2840-9F85-8577C2FEA245}">
      <dsp:nvSpPr>
        <dsp:cNvPr id="0" name=""/>
        <dsp:cNvSpPr/>
      </dsp:nvSpPr>
      <dsp:spPr>
        <a:xfrm>
          <a:off x="122580"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Annual</a:t>
          </a:r>
          <a:endParaRPr lang="en-US" sz="1200" kern="1200" dirty="0">
            <a:solidFill>
              <a:srgbClr val="DCDEE0"/>
            </a:solidFill>
          </a:endParaRPr>
        </a:p>
      </dsp:txBody>
      <dsp:txXfrm>
        <a:off x="141812" y="2978868"/>
        <a:ext cx="995572" cy="618149"/>
      </dsp:txXfrm>
    </dsp:sp>
    <dsp:sp modelId="{4B60FD1F-F190-5542-AFF2-8DAA64230CCB}">
      <dsp:nvSpPr>
        <dsp:cNvPr id="0" name=""/>
        <dsp:cNvSpPr/>
      </dsp:nvSpPr>
      <dsp:spPr>
        <a:xfrm>
          <a:off x="1271510"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58BCA73C-7D2A-3445-83CE-55AAF5C331D6}">
      <dsp:nvSpPr>
        <dsp:cNvPr id="0" name=""/>
        <dsp:cNvSpPr/>
      </dsp:nvSpPr>
      <dsp:spPr>
        <a:xfrm>
          <a:off x="1386403"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Quarterly</a:t>
          </a:r>
          <a:endParaRPr lang="en-US" sz="1200" kern="1200" dirty="0"/>
        </a:p>
      </dsp:txBody>
      <dsp:txXfrm>
        <a:off x="1405635" y="2978868"/>
        <a:ext cx="995572" cy="618149"/>
      </dsp:txXfrm>
    </dsp:sp>
    <dsp:sp modelId="{1E9C6AE8-6445-8246-9A00-8DABC47B7A17}">
      <dsp:nvSpPr>
        <dsp:cNvPr id="0" name=""/>
        <dsp:cNvSpPr/>
      </dsp:nvSpPr>
      <dsp:spPr>
        <a:xfrm>
          <a:off x="2535332"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39F11010-F9B6-8D47-B395-74AE40C6227C}">
      <dsp:nvSpPr>
        <dsp:cNvPr id="0" name=""/>
        <dsp:cNvSpPr/>
      </dsp:nvSpPr>
      <dsp:spPr>
        <a:xfrm>
          <a:off x="2650225"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Monthly</a:t>
          </a:r>
          <a:endParaRPr lang="en-US" sz="1200" kern="1200" dirty="0">
            <a:solidFill>
              <a:srgbClr val="DCDEE0"/>
            </a:solidFill>
          </a:endParaRPr>
        </a:p>
      </dsp:txBody>
      <dsp:txXfrm>
        <a:off x="2669457" y="2978868"/>
        <a:ext cx="995572" cy="618149"/>
      </dsp:txXfrm>
    </dsp:sp>
    <dsp:sp modelId="{6F2DE275-BA8B-BC4E-B0B7-1BB99EE35365}">
      <dsp:nvSpPr>
        <dsp:cNvPr id="0" name=""/>
        <dsp:cNvSpPr/>
      </dsp:nvSpPr>
      <dsp:spPr>
        <a:xfrm>
          <a:off x="3799154"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D3AE2F71-64B2-5449-8262-BCB7E85E0776}">
      <dsp:nvSpPr>
        <dsp:cNvPr id="0" name=""/>
        <dsp:cNvSpPr/>
      </dsp:nvSpPr>
      <dsp:spPr>
        <a:xfrm>
          <a:off x="3914047"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Daily</a:t>
          </a:r>
          <a:endParaRPr lang="en-US" sz="1200" kern="1200" dirty="0">
            <a:solidFill>
              <a:srgbClr val="DCDEE0"/>
            </a:solidFill>
          </a:endParaRPr>
        </a:p>
      </dsp:txBody>
      <dsp:txXfrm>
        <a:off x="3933279" y="2978868"/>
        <a:ext cx="995572" cy="618149"/>
      </dsp:txXfrm>
    </dsp:sp>
    <dsp:sp modelId="{9C34649F-7E64-1547-AFCB-778DA066F46E}">
      <dsp:nvSpPr>
        <dsp:cNvPr id="0" name=""/>
        <dsp:cNvSpPr/>
      </dsp:nvSpPr>
      <dsp:spPr>
        <a:xfrm>
          <a:off x="6326799"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BC81C3EE-E418-2C48-B35A-66D27F8C9AE7}">
      <dsp:nvSpPr>
        <dsp:cNvPr id="0" name=""/>
        <dsp:cNvSpPr/>
      </dsp:nvSpPr>
      <dsp:spPr>
        <a:xfrm>
          <a:off x="6441692"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Other Time-related source</a:t>
          </a:r>
          <a:endParaRPr lang="en-US" sz="1200" kern="1200" dirty="0">
            <a:solidFill>
              <a:srgbClr val="DCDEE0"/>
            </a:solidFill>
          </a:endParaRPr>
        </a:p>
      </dsp:txBody>
      <dsp:txXfrm>
        <a:off x="6460924" y="2021523"/>
        <a:ext cx="995572" cy="618149"/>
      </dsp:txXfrm>
    </dsp:sp>
    <dsp:sp modelId="{C8139572-8246-864C-833A-0891B570340F}">
      <dsp:nvSpPr>
        <dsp:cNvPr id="0" name=""/>
        <dsp:cNvSpPr/>
      </dsp:nvSpPr>
      <dsp:spPr>
        <a:xfrm>
          <a:off x="5062977"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9704E654-DF2F-7C4D-8A54-AF220BFC7332}">
      <dsp:nvSpPr>
        <dsp:cNvPr id="0" name=""/>
        <dsp:cNvSpPr/>
      </dsp:nvSpPr>
      <dsp:spPr>
        <a:xfrm>
          <a:off x="5177870"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Weather</a:t>
          </a:r>
          <a:endParaRPr lang="en-US" sz="1200" kern="1200" dirty="0">
            <a:solidFill>
              <a:srgbClr val="DCDEE0"/>
            </a:solidFill>
          </a:endParaRPr>
        </a:p>
      </dsp:txBody>
      <dsp:txXfrm>
        <a:off x="5197102" y="2978868"/>
        <a:ext cx="995572" cy="618149"/>
      </dsp:txXfrm>
    </dsp:sp>
    <dsp:sp modelId="{AFB26519-20A4-A24A-B258-17AFCCBFF693}">
      <dsp:nvSpPr>
        <dsp:cNvPr id="0" name=""/>
        <dsp:cNvSpPr/>
      </dsp:nvSpPr>
      <dsp:spPr>
        <a:xfrm>
          <a:off x="6326799"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110E262B-6E0A-184E-AC45-DBA0351864D0}">
      <dsp:nvSpPr>
        <dsp:cNvPr id="0" name=""/>
        <dsp:cNvSpPr/>
      </dsp:nvSpPr>
      <dsp:spPr>
        <a:xfrm>
          <a:off x="6441692"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Economic</a:t>
          </a:r>
          <a:endParaRPr lang="en-US" sz="1200" kern="1200" dirty="0">
            <a:solidFill>
              <a:srgbClr val="DCDEE0"/>
            </a:solidFill>
          </a:endParaRPr>
        </a:p>
      </dsp:txBody>
      <dsp:txXfrm>
        <a:off x="6460924" y="2978868"/>
        <a:ext cx="995572" cy="618149"/>
      </dsp:txXfrm>
    </dsp:sp>
    <dsp:sp modelId="{B4DCA626-D275-C54A-AE62-504AC7A227A3}">
      <dsp:nvSpPr>
        <dsp:cNvPr id="0" name=""/>
        <dsp:cNvSpPr/>
      </dsp:nvSpPr>
      <dsp:spPr>
        <a:xfrm>
          <a:off x="7590621"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EE6B2D59-ED77-5E4A-AF03-FB9C0C6495E4}">
      <dsp:nvSpPr>
        <dsp:cNvPr id="0" name=""/>
        <dsp:cNvSpPr/>
      </dsp:nvSpPr>
      <dsp:spPr>
        <a:xfrm>
          <a:off x="7705514"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Demographic</a:t>
          </a:r>
          <a:endParaRPr lang="en-US" sz="1200" kern="1200" dirty="0">
            <a:solidFill>
              <a:srgbClr val="DCDEE0"/>
            </a:solidFill>
          </a:endParaRPr>
        </a:p>
      </dsp:txBody>
      <dsp:txXfrm>
        <a:off x="7724746" y="2978868"/>
        <a:ext cx="995572" cy="618149"/>
      </dsp:txXfrm>
    </dsp:sp>
    <dsp:sp modelId="{C717EB7D-A8DF-1948-A064-80E83CA777AB}">
      <dsp:nvSpPr>
        <dsp:cNvPr id="0" name=""/>
        <dsp:cNvSpPr/>
      </dsp:nvSpPr>
      <dsp:spPr>
        <a:xfrm>
          <a:off x="7590621"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5E4E75E-9CA5-1F49-BB50-A62E1D4C63A3}">
      <dsp:nvSpPr>
        <dsp:cNvPr id="0" name=""/>
        <dsp:cNvSpPr/>
      </dsp:nvSpPr>
      <dsp:spPr>
        <a:xfrm>
          <a:off x="7705514"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Noise</a:t>
          </a:r>
          <a:endParaRPr lang="en-US" sz="1200" kern="1200" dirty="0">
            <a:solidFill>
              <a:srgbClr val="DCDEE0"/>
            </a:solidFill>
          </a:endParaRPr>
        </a:p>
      </dsp:txBody>
      <dsp:txXfrm>
        <a:off x="7724746" y="2021523"/>
        <a:ext cx="995572" cy="6181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72110977"/>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Shape 15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lang="en-AU" dirty="0" smtClean="0"/>
              <a:t>Time Series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Sampling, rolling mean</a:t>
            </a:r>
            <a:endParaRPr lang="en-US" dirty="0"/>
          </a:p>
        </p:txBody>
      </p:sp>
      <p:sp>
        <p:nvSpPr>
          <p:cNvPr id="3" name="Text Placeholder 2"/>
          <p:cNvSpPr>
            <a:spLocks noGrp="1"/>
          </p:cNvSpPr>
          <p:nvPr>
            <p:ph type="body" idx="1"/>
          </p:nvPr>
        </p:nvSpPr>
        <p:spPr/>
        <p:txBody>
          <a:bodyPr/>
          <a:lstStyle/>
          <a:p>
            <a:r>
              <a:rPr lang="en-US" dirty="0" err="1"/>
              <a:t>s</a:t>
            </a:r>
            <a:r>
              <a:rPr lang="en-US" dirty="0" err="1" smtClean="0"/>
              <a:t>eries.resample</a:t>
            </a:r>
            <a:r>
              <a:rPr lang="en-US" dirty="0" smtClean="0"/>
              <a:t>(“A”).sum()</a:t>
            </a:r>
          </a:p>
          <a:p>
            <a:r>
              <a:rPr lang="en-US" dirty="0" err="1" smtClean="0"/>
              <a:t>series.resample</a:t>
            </a:r>
            <a:r>
              <a:rPr lang="en-US" dirty="0"/>
              <a:t>(</a:t>
            </a:r>
            <a:r>
              <a:rPr lang="en-US" dirty="0" smtClean="0"/>
              <a:t>“1W”</a:t>
            </a:r>
            <a:r>
              <a:rPr lang="en-US" dirty="0"/>
              <a:t>)</a:t>
            </a:r>
            <a:r>
              <a:rPr lang="en-US" dirty="0" smtClean="0"/>
              <a:t>.max()</a:t>
            </a:r>
          </a:p>
          <a:p>
            <a:endParaRPr lang="en-US" dirty="0" smtClean="0"/>
          </a:p>
          <a:p>
            <a:r>
              <a:rPr lang="en-US" dirty="0" err="1" smtClean="0"/>
              <a:t>series.rolling</a:t>
            </a:r>
            <a:r>
              <a:rPr lang="en-US" dirty="0" smtClean="0"/>
              <a:t>(“12M”).mean()</a:t>
            </a:r>
            <a:endParaRPr lang="en-US" dirty="0"/>
          </a:p>
          <a:p>
            <a:endParaRPr lang="en-US" dirty="0" smtClean="0"/>
          </a:p>
          <a:p>
            <a:endParaRPr lang="en-US" dirty="0"/>
          </a:p>
        </p:txBody>
      </p:sp>
    </p:spTree>
    <p:extLst>
      <p:ext uri="{BB962C8B-B14F-4D97-AF65-F5344CB8AC3E}">
        <p14:creationId xmlns:p14="http://schemas.microsoft.com/office/powerpoint/2010/main" val="3868055368"/>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Auto-correlation</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679698491"/>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Are values correlated to their predecessors?</a:t>
            </a:r>
            <a:endParaRPr lang="en-US" dirty="0"/>
          </a:p>
        </p:txBody>
      </p:sp>
      <p:sp>
        <p:nvSpPr>
          <p:cNvPr id="3" name="Text Placeholder 2"/>
          <p:cNvSpPr>
            <a:spLocks noGrp="1"/>
          </p:cNvSpPr>
          <p:nvPr>
            <p:ph type="body" idx="1"/>
          </p:nvPr>
        </p:nvSpPr>
        <p:spPr>
          <a:xfrm>
            <a:off x="468153" y="983297"/>
            <a:ext cx="8426769" cy="1172992"/>
          </a:xfrm>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statsmodels.api</a:t>
            </a:r>
            <a:endParaRPr lang="en-US" b="0" dirty="0" smtClean="0">
              <a:latin typeface="Courier New"/>
              <a:cs typeface="Courier New"/>
            </a:endParaRPr>
          </a:p>
          <a:p>
            <a:pPr marL="40639" indent="0">
              <a:buNone/>
            </a:pPr>
            <a:r>
              <a:rPr lang="en-US" b="0" dirty="0" err="1" smtClean="0">
                <a:latin typeface="Courier New"/>
                <a:cs typeface="Courier New"/>
              </a:rPr>
              <a:t>statsmodels.api.graphics.tsa.</a:t>
            </a:r>
            <a:r>
              <a:rPr lang="en-US" dirty="0" err="1" smtClean="0">
                <a:latin typeface="Courier New"/>
                <a:cs typeface="Courier New"/>
              </a:rPr>
              <a:t>plot_acf</a:t>
            </a:r>
            <a:r>
              <a:rPr lang="en-US" b="0" dirty="0" smtClean="0">
                <a:latin typeface="Courier New"/>
                <a:cs typeface="Courier New"/>
              </a:rPr>
              <a:t>(</a:t>
            </a:r>
            <a:r>
              <a:rPr lang="en-US" b="0" dirty="0" err="1" smtClean="0">
                <a:latin typeface="Courier New"/>
                <a:cs typeface="Courier New"/>
              </a:rPr>
              <a:t>pandas_series</a:t>
            </a:r>
            <a:r>
              <a:rPr lang="en-US" b="0" dirty="0" smtClean="0">
                <a:latin typeface="Courier New"/>
                <a:cs typeface="Courier New"/>
              </a:rPr>
              <a:t>,  </a:t>
            </a:r>
          </a:p>
          <a:p>
            <a:pPr marL="40639" indent="0">
              <a:buNone/>
            </a:pPr>
            <a:r>
              <a:rPr lang="en-US" b="0" dirty="0">
                <a:latin typeface="Courier New"/>
                <a:cs typeface="Courier New"/>
              </a:rPr>
              <a:t> </a:t>
            </a:r>
            <a:r>
              <a:rPr lang="en-US" b="0" dirty="0" smtClean="0">
                <a:latin typeface="Courier New"/>
                <a:cs typeface="Courier New"/>
              </a:rPr>
              <a:t>                                      lags</a:t>
            </a:r>
            <a:r>
              <a:rPr lang="en-US" b="0" dirty="0">
                <a:latin typeface="Courier New"/>
                <a:cs typeface="Courier New"/>
              </a:rPr>
              <a:t>=40)</a:t>
            </a:r>
          </a:p>
        </p:txBody>
      </p:sp>
      <p:pic>
        <p:nvPicPr>
          <p:cNvPr id="4" name="Picture 3"/>
          <p:cNvPicPr>
            <a:picLocks noChangeAspect="1"/>
          </p:cNvPicPr>
          <p:nvPr/>
        </p:nvPicPr>
        <p:blipFill>
          <a:blip r:embed="rId2"/>
          <a:stretch>
            <a:fillRect/>
          </a:stretch>
        </p:blipFill>
        <p:spPr>
          <a:xfrm>
            <a:off x="468153" y="1737332"/>
            <a:ext cx="4787900" cy="3378200"/>
          </a:xfrm>
          <a:prstGeom prst="rect">
            <a:avLst/>
          </a:prstGeom>
        </p:spPr>
      </p:pic>
      <p:cxnSp>
        <p:nvCxnSpPr>
          <p:cNvPr id="6" name="Straight Arrow Connector 5"/>
          <p:cNvCxnSpPr/>
          <p:nvPr/>
        </p:nvCxnSpPr>
        <p:spPr>
          <a:xfrm flipH="1">
            <a:off x="4932598" y="3613507"/>
            <a:ext cx="1171615" cy="1969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7" name="TextBox 6"/>
          <p:cNvSpPr txBox="1"/>
          <p:nvPr/>
        </p:nvSpPr>
        <p:spPr>
          <a:xfrm>
            <a:off x="6314410" y="3404931"/>
            <a:ext cx="2468405"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Could be by chance</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a:off x="4932598" y="2633609"/>
            <a:ext cx="1171615" cy="1969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6006637" y="2405341"/>
            <a:ext cx="3026470"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Probably says something</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10" name="Straight Arrow Connector 9"/>
          <p:cNvCxnSpPr/>
          <p:nvPr/>
        </p:nvCxnSpPr>
        <p:spPr>
          <a:xfrm flipH="1" flipV="1">
            <a:off x="2251853" y="2966924"/>
            <a:ext cx="310337" cy="1332549"/>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2" name="TextBox 11"/>
          <p:cNvSpPr txBox="1"/>
          <p:nvPr/>
        </p:nvSpPr>
        <p:spPr>
          <a:xfrm>
            <a:off x="1020970" y="4299473"/>
            <a:ext cx="391162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Spikes mean seasonal </a:t>
            </a:r>
            <a:r>
              <a:rPr lang="en-US" b="0" dirty="0" err="1" smtClean="0">
                <a:solidFill>
                  <a:srgbClr val="FF0000"/>
                </a:solidFill>
                <a:latin typeface="+mn-lt"/>
              </a:rPr>
              <a:t>behaviour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2497085375"/>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8153" y="1086291"/>
            <a:ext cx="8607172" cy="3288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If there’s a correlation between points</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and their predecessors, then there will be a correlation between the point and its pre-predecessor, and pre-pre-pre-predecessor, and so on.</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t>It will get weaker</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Partial auto-correlation says “what is the correlation between a point and its (pre-pre-pre…)-</a:t>
            </a:r>
            <a:r>
              <a:rPr kumimoji="0" lang="en-US" sz="2300" b="1" i="0" u="none" strike="noStrike" cap="none" spc="0" normalizeH="0" dirty="0" err="1" smtClean="0">
                <a:ln>
                  <a:noFill/>
                </a:ln>
                <a:solidFill>
                  <a:srgbClr val="000000"/>
                </a:solidFill>
                <a:effectLst/>
                <a:uFill>
                  <a:solidFill>
                    <a:srgbClr val="000000"/>
                  </a:solidFill>
                </a:uFill>
                <a:latin typeface="+mj-lt"/>
                <a:ea typeface="+mj-ea"/>
                <a:cs typeface="+mj-cs"/>
                <a:sym typeface="Helvetica"/>
              </a:rPr>
              <a:t>decessor</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when you take this into account?”</a:t>
            </a:r>
          </a:p>
          <a:p>
            <a:pPr marL="342900" marR="0" indent="-342900" algn="l" defTabSz="584200" rtl="0" fontAlgn="auto" latinLnBrk="0" hangingPunct="0">
              <a:lnSpc>
                <a:spcPct val="100000"/>
              </a:lnSpc>
              <a:spcBef>
                <a:spcPts val="0"/>
              </a:spcBef>
              <a:spcAft>
                <a:spcPts val="0"/>
              </a:spcAft>
              <a:buClrTx/>
              <a:buSzTx/>
              <a:buFont typeface="Arial"/>
              <a:buChar char="•"/>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 name="Title 1"/>
          <p:cNvSpPr>
            <a:spLocks noGrp="1"/>
          </p:cNvSpPr>
          <p:nvPr>
            <p:ph type="title"/>
          </p:nvPr>
        </p:nvSpPr>
        <p:spPr>
          <a:xfrm>
            <a:off x="468153" y="505195"/>
            <a:ext cx="7874121" cy="478102"/>
          </a:xfrm>
        </p:spPr>
        <p:txBody>
          <a:bodyPr/>
          <a:lstStyle/>
          <a:p>
            <a:r>
              <a:rPr lang="en-US" dirty="0" smtClean="0"/>
              <a:t>Partial auto-correlation</a:t>
            </a:r>
            <a:endParaRPr lang="en-US" dirty="0"/>
          </a:p>
        </p:txBody>
      </p:sp>
    </p:spTree>
    <p:extLst>
      <p:ext uri="{BB962C8B-B14F-4D97-AF65-F5344CB8AC3E}">
        <p14:creationId xmlns:p14="http://schemas.microsoft.com/office/powerpoint/2010/main" val="2877473639"/>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4698" y="1715831"/>
            <a:ext cx="4787900" cy="3378200"/>
          </a:xfrm>
          <a:prstGeom prst="rect">
            <a:avLst/>
          </a:prstGeom>
        </p:spPr>
      </p:pic>
      <p:sp>
        <p:nvSpPr>
          <p:cNvPr id="2" name="Title 1"/>
          <p:cNvSpPr>
            <a:spLocks noGrp="1"/>
          </p:cNvSpPr>
          <p:nvPr>
            <p:ph type="title"/>
          </p:nvPr>
        </p:nvSpPr>
        <p:spPr>
          <a:xfrm>
            <a:off x="468153" y="505195"/>
            <a:ext cx="7874121" cy="478102"/>
          </a:xfrm>
        </p:spPr>
        <p:txBody>
          <a:bodyPr/>
          <a:lstStyle/>
          <a:p>
            <a:r>
              <a:rPr lang="en-US" dirty="0" smtClean="0"/>
              <a:t>Are values correlated to their predecessors?</a:t>
            </a:r>
            <a:endParaRPr lang="en-US" dirty="0"/>
          </a:p>
        </p:txBody>
      </p:sp>
      <p:sp>
        <p:nvSpPr>
          <p:cNvPr id="3" name="Text Placeholder 2"/>
          <p:cNvSpPr>
            <a:spLocks noGrp="1"/>
          </p:cNvSpPr>
          <p:nvPr>
            <p:ph type="body" idx="1"/>
          </p:nvPr>
        </p:nvSpPr>
        <p:spPr>
          <a:xfrm>
            <a:off x="468153" y="983297"/>
            <a:ext cx="8426769" cy="1172992"/>
          </a:xfrm>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statsmodels.api</a:t>
            </a:r>
            <a:endParaRPr lang="en-US" b="0" dirty="0" smtClean="0">
              <a:latin typeface="Courier New"/>
              <a:cs typeface="Courier New"/>
            </a:endParaRPr>
          </a:p>
          <a:p>
            <a:pPr marL="40639" indent="0">
              <a:buNone/>
            </a:pPr>
            <a:r>
              <a:rPr lang="en-US" b="0" dirty="0" err="1" smtClean="0">
                <a:latin typeface="Courier New"/>
                <a:cs typeface="Courier New"/>
              </a:rPr>
              <a:t>statsmodels.api.graphics.tsa.</a:t>
            </a:r>
            <a:r>
              <a:rPr lang="en-US" dirty="0" err="1" smtClean="0">
                <a:latin typeface="Courier New"/>
                <a:cs typeface="Courier New"/>
              </a:rPr>
              <a:t>plot_pacf</a:t>
            </a:r>
            <a:r>
              <a:rPr lang="en-US" b="0" dirty="0" smtClean="0">
                <a:latin typeface="Courier New"/>
                <a:cs typeface="Courier New"/>
              </a:rPr>
              <a:t>(</a:t>
            </a:r>
            <a:r>
              <a:rPr lang="en-US" b="0" dirty="0" err="1" smtClean="0">
                <a:latin typeface="Courier New"/>
                <a:cs typeface="Courier New"/>
              </a:rPr>
              <a:t>pandas_series</a:t>
            </a:r>
            <a:r>
              <a:rPr lang="en-US" b="0" dirty="0" smtClean="0">
                <a:latin typeface="Courier New"/>
                <a:cs typeface="Courier New"/>
              </a:rPr>
              <a:t>,  </a:t>
            </a:r>
          </a:p>
          <a:p>
            <a:pPr marL="40639" indent="0">
              <a:buNone/>
            </a:pPr>
            <a:r>
              <a:rPr lang="en-US" b="0" dirty="0">
                <a:latin typeface="Courier New"/>
                <a:cs typeface="Courier New"/>
              </a:rPr>
              <a:t> </a:t>
            </a:r>
            <a:r>
              <a:rPr lang="en-US" b="0" dirty="0" smtClean="0">
                <a:latin typeface="Courier New"/>
                <a:cs typeface="Courier New"/>
              </a:rPr>
              <a:t>                                       lags</a:t>
            </a:r>
            <a:r>
              <a:rPr lang="en-US" b="0" dirty="0">
                <a:latin typeface="Courier New"/>
                <a:cs typeface="Courier New"/>
              </a:rPr>
              <a:t>=40)</a:t>
            </a:r>
          </a:p>
        </p:txBody>
      </p:sp>
      <p:cxnSp>
        <p:nvCxnSpPr>
          <p:cNvPr id="10" name="Straight Arrow Connector 9"/>
          <p:cNvCxnSpPr>
            <a:stCxn id="12" idx="1"/>
          </p:cNvCxnSpPr>
          <p:nvPr/>
        </p:nvCxnSpPr>
        <p:spPr>
          <a:xfrm flipH="1" flipV="1">
            <a:off x="2157381" y="4686505"/>
            <a:ext cx="3513939" cy="10225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2" name="TextBox 11"/>
          <p:cNvSpPr txBox="1"/>
          <p:nvPr/>
        </p:nvSpPr>
        <p:spPr>
          <a:xfrm>
            <a:off x="5671320" y="4560489"/>
            <a:ext cx="2641749"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Reflected</a:t>
            </a:r>
            <a:r>
              <a:rPr kumimoji="0" lang="en-US" sz="2300" b="0" i="0" u="none" strike="noStrike" cap="none" spc="0" normalizeH="0" dirty="0" smtClean="0">
                <a:ln>
                  <a:noFill/>
                </a:ln>
                <a:solidFill>
                  <a:srgbClr val="FF0000"/>
                </a:solidFill>
                <a:effectLst/>
                <a:uFill>
                  <a:solidFill>
                    <a:srgbClr val="000000"/>
                  </a:solidFill>
                </a:uFill>
                <a:latin typeface="+mn-lt"/>
                <a:sym typeface="Helvetica"/>
              </a:rPr>
              <a:t> echo effect</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a:off x="1170849" y="2758515"/>
            <a:ext cx="1146551" cy="874684"/>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cxnSp>
        <p:nvCxnSpPr>
          <p:cNvPr id="13" name="Straight Arrow Connector 12"/>
          <p:cNvCxnSpPr/>
          <p:nvPr/>
        </p:nvCxnSpPr>
        <p:spPr>
          <a:xfrm flipH="1" flipV="1">
            <a:off x="1022013" y="2510448"/>
            <a:ext cx="1295387" cy="79381"/>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cxnSp>
        <p:nvCxnSpPr>
          <p:cNvPr id="16" name="Straight Arrow Connector 15"/>
          <p:cNvCxnSpPr/>
          <p:nvPr/>
        </p:nvCxnSpPr>
        <p:spPr>
          <a:xfrm flipH="1" flipV="1">
            <a:off x="926352" y="2177119"/>
            <a:ext cx="1391048" cy="22822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2415486" y="2282180"/>
            <a:ext cx="6227034"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Return flight that month, next month, month after?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6" name="Straight Arrow Connector 5"/>
          <p:cNvCxnSpPr/>
          <p:nvPr/>
        </p:nvCxnSpPr>
        <p:spPr>
          <a:xfrm flipH="1">
            <a:off x="2034104" y="3195191"/>
            <a:ext cx="1160926" cy="438008"/>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7" name="TextBox 6"/>
          <p:cNvSpPr txBox="1"/>
          <p:nvPr/>
        </p:nvSpPr>
        <p:spPr>
          <a:xfrm>
            <a:off x="3269221" y="2966923"/>
            <a:ext cx="3703807"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12-month seasonal fluctuation</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3424740380"/>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Separating trends and seasonality</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629501612"/>
      </p:ext>
    </p:extLst>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out the trend</a:t>
            </a:r>
            <a:endParaRPr lang="en-US" dirty="0"/>
          </a:p>
        </p:txBody>
      </p:sp>
      <p:sp>
        <p:nvSpPr>
          <p:cNvPr id="3" name="Text Placeholder 2"/>
          <p:cNvSpPr>
            <a:spLocks noGrp="1"/>
          </p:cNvSpPr>
          <p:nvPr>
            <p:ph type="body" idx="1"/>
          </p:nvPr>
        </p:nvSpPr>
        <p:spPr/>
        <p:txBody>
          <a:bodyPr/>
          <a:lstStyle/>
          <a:p>
            <a:r>
              <a:rPr lang="en-US" b="0" dirty="0" smtClean="0">
                <a:latin typeface="+mn-lt"/>
              </a:rPr>
              <a:t>Try to make sure you have a whole number of seasonal cycles</a:t>
            </a:r>
          </a:p>
          <a:p>
            <a:endParaRPr lang="en-US" dirty="0" smtClean="0"/>
          </a:p>
          <a:p>
            <a:pPr marL="40639" indent="0">
              <a:buNone/>
            </a:pPr>
            <a:r>
              <a:rPr lang="en-US" dirty="0" err="1" smtClean="0">
                <a:latin typeface="Courier New"/>
                <a:cs typeface="Courier New"/>
              </a:rPr>
              <a:t>Detrended</a:t>
            </a:r>
            <a:r>
              <a:rPr lang="en-US" dirty="0" smtClean="0">
                <a:latin typeface="Courier New"/>
                <a:cs typeface="Courier New"/>
              </a:rPr>
              <a:t> = </a:t>
            </a:r>
            <a:r>
              <a:rPr lang="en-US" dirty="0" err="1" smtClean="0">
                <a:latin typeface="Courier New"/>
                <a:cs typeface="Courier New"/>
              </a:rPr>
              <a:t>statsmodels.tsa.tsatools.detrend</a:t>
            </a:r>
            <a:r>
              <a:rPr lang="en-US" dirty="0" smtClean="0">
                <a:latin typeface="Courier New"/>
                <a:cs typeface="Courier New"/>
              </a:rPr>
              <a:t>(series)</a:t>
            </a:r>
          </a:p>
          <a:p>
            <a:pPr marL="40639" indent="0">
              <a:buNone/>
            </a:pPr>
            <a:r>
              <a:rPr lang="en-US" dirty="0" smtClean="0">
                <a:latin typeface="Courier New"/>
                <a:cs typeface="Courier New"/>
              </a:rPr>
              <a:t>Trend = series – </a:t>
            </a:r>
            <a:r>
              <a:rPr lang="en-US" dirty="0" err="1" smtClean="0">
                <a:latin typeface="Courier New"/>
                <a:cs typeface="Courier New"/>
              </a:rPr>
              <a:t>Detrended</a:t>
            </a:r>
            <a:endParaRPr lang="en-US" dirty="0" smtClean="0">
              <a:latin typeface="Courier New"/>
              <a:cs typeface="Courier New"/>
            </a:endParaRPr>
          </a:p>
          <a:p>
            <a:pPr marL="40639" indent="0">
              <a:buNone/>
            </a:pPr>
            <a:endParaRPr lang="en-US" dirty="0"/>
          </a:p>
          <a:p>
            <a:r>
              <a:rPr lang="en-US" b="0" dirty="0">
                <a:latin typeface="+mn-lt"/>
              </a:rPr>
              <a:t>Add the parameter order=2 if there is a quadratic underlying </a:t>
            </a:r>
            <a:r>
              <a:rPr lang="en-US" b="0" dirty="0" smtClean="0">
                <a:latin typeface="+mn-lt"/>
              </a:rPr>
              <a:t>trend</a:t>
            </a:r>
          </a:p>
          <a:p>
            <a:r>
              <a:rPr lang="en-US" b="0" dirty="0" smtClean="0">
                <a:latin typeface="+mn-lt"/>
                <a:cs typeface="Courier New"/>
              </a:rPr>
              <a:t>Ugly code to identify the actual trend information:</a:t>
            </a:r>
            <a:endParaRPr lang="en-US" b="0" dirty="0">
              <a:latin typeface="Courier New"/>
              <a:cs typeface="Courier New"/>
            </a:endParaRPr>
          </a:p>
          <a:p>
            <a:pPr marL="40639" indent="0">
              <a:buNone/>
            </a:pPr>
            <a:r>
              <a:rPr lang="en-US" b="0" dirty="0" err="1">
                <a:latin typeface="Courier New"/>
                <a:cs typeface="Courier New"/>
              </a:rPr>
              <a:t>ols</a:t>
            </a:r>
            <a:r>
              <a:rPr lang="en-US" b="0" dirty="0">
                <a:latin typeface="Courier New"/>
                <a:cs typeface="Courier New"/>
              </a:rPr>
              <a:t> = </a:t>
            </a:r>
            <a:r>
              <a:rPr lang="en-US" b="0" dirty="0" err="1">
                <a:latin typeface="Courier New"/>
                <a:cs typeface="Courier New"/>
              </a:rPr>
              <a:t>sklearn.linear_model.LinearRegression</a:t>
            </a:r>
            <a:r>
              <a:rPr lang="en-US" b="0" dirty="0">
                <a:latin typeface="Courier New"/>
                <a:cs typeface="Courier New"/>
              </a:rPr>
              <a:t>(</a:t>
            </a:r>
            <a:r>
              <a:rPr lang="en-US" b="0" dirty="0" smtClean="0">
                <a:latin typeface="Courier New"/>
                <a:cs typeface="Courier New"/>
              </a:rPr>
              <a:t>)</a:t>
            </a:r>
          </a:p>
          <a:p>
            <a:pPr marL="40639" indent="0">
              <a:buNone/>
            </a:pPr>
            <a:r>
              <a:rPr lang="en-US" b="0" dirty="0" err="1" smtClean="0">
                <a:latin typeface="Courier New"/>
                <a:cs typeface="Courier New"/>
              </a:rPr>
              <a:t>Time_as_dataframe</a:t>
            </a:r>
            <a:r>
              <a:rPr lang="en-US" b="0" dirty="0" smtClean="0">
                <a:latin typeface="Courier New"/>
                <a:cs typeface="Courier New"/>
              </a:rPr>
              <a:t>=</a:t>
            </a:r>
            <a:r>
              <a:rPr lang="en-US" b="0" dirty="0" err="1">
                <a:latin typeface="Courier New"/>
                <a:cs typeface="Courier New"/>
              </a:rPr>
              <a:t>pandas.DataFrame</a:t>
            </a:r>
            <a:r>
              <a:rPr lang="en-US" b="0" dirty="0">
                <a:latin typeface="Courier New"/>
                <a:cs typeface="Courier New"/>
              </a:rPr>
              <a:t>(</a:t>
            </a:r>
          </a:p>
          <a:p>
            <a:pPr marL="40639" indent="0">
              <a:buNone/>
            </a:pPr>
            <a:r>
              <a:rPr lang="en-US" b="0" dirty="0">
                <a:latin typeface="Courier New"/>
                <a:cs typeface="Courier New"/>
              </a:rPr>
              <a:t>   data={'t': [</a:t>
            </a:r>
            <a:r>
              <a:rPr lang="en-US" b="0" dirty="0" err="1">
                <a:latin typeface="Courier New"/>
                <a:cs typeface="Courier New"/>
              </a:rPr>
              <a:t>x.toordinal</a:t>
            </a:r>
            <a:r>
              <a:rPr lang="en-US" b="0" dirty="0">
                <a:latin typeface="Courier New"/>
                <a:cs typeface="Courier New"/>
              </a:rPr>
              <a:t>() for x in </a:t>
            </a:r>
            <a:r>
              <a:rPr lang="en-US" b="0" dirty="0" err="1">
                <a:latin typeface="Courier New"/>
                <a:cs typeface="Courier New"/>
              </a:rPr>
              <a:t>trend.index</a:t>
            </a:r>
            <a:r>
              <a:rPr lang="en-US" b="0" dirty="0">
                <a:latin typeface="Courier New"/>
                <a:cs typeface="Courier New"/>
              </a:rPr>
              <a:t>]</a:t>
            </a:r>
            <a:r>
              <a:rPr lang="en-US" b="0" dirty="0" smtClean="0">
                <a:latin typeface="Courier New"/>
                <a:cs typeface="Courier New"/>
              </a:rPr>
              <a:t>}</a:t>
            </a:r>
          </a:p>
          <a:p>
            <a:pPr marL="40639" indent="0">
              <a:buNone/>
            </a:pPr>
            <a:r>
              <a:rPr lang="en-US" b="0" dirty="0">
                <a:latin typeface="Courier New"/>
                <a:cs typeface="Courier New"/>
              </a:rPr>
              <a:t>)</a:t>
            </a:r>
            <a:endParaRPr lang="en-US" b="0" dirty="0" smtClean="0">
              <a:latin typeface="Courier New"/>
              <a:cs typeface="Courier New"/>
            </a:endParaRPr>
          </a:p>
          <a:p>
            <a:pPr marL="40639" indent="0">
              <a:buNone/>
            </a:pPr>
            <a:r>
              <a:rPr lang="en-US" b="0" dirty="0" err="1">
                <a:latin typeface="Courier New"/>
                <a:cs typeface="Courier New"/>
              </a:rPr>
              <a:t>ols.fit</a:t>
            </a:r>
            <a:r>
              <a:rPr lang="en-US" b="0" dirty="0" smtClean="0">
                <a:latin typeface="Courier New"/>
                <a:cs typeface="Courier New"/>
              </a:rPr>
              <a:t>(</a:t>
            </a:r>
            <a:r>
              <a:rPr lang="en-US" b="0" dirty="0" err="1" smtClean="0">
                <a:latin typeface="Courier New"/>
                <a:cs typeface="Courier New"/>
              </a:rPr>
              <a:t>Time_as_dataframe</a:t>
            </a:r>
            <a:r>
              <a:rPr lang="en-US" b="0" dirty="0" smtClean="0">
                <a:latin typeface="Courier New"/>
                <a:cs typeface="Courier New"/>
              </a:rPr>
              <a:t>, </a:t>
            </a:r>
            <a:r>
              <a:rPr lang="en-US" b="0" dirty="0">
                <a:latin typeface="Courier New"/>
                <a:cs typeface="Courier New"/>
              </a:rPr>
              <a:t>list</a:t>
            </a:r>
            <a:r>
              <a:rPr lang="en-US" b="0" dirty="0" smtClean="0">
                <a:latin typeface="Courier New"/>
                <a:cs typeface="Courier New"/>
              </a:rPr>
              <a:t>(Trend</a:t>
            </a:r>
            <a:r>
              <a:rPr lang="en-US" b="0" dirty="0">
                <a:latin typeface="Courier New"/>
                <a:cs typeface="Courier New"/>
              </a:rPr>
              <a:t>))</a:t>
            </a:r>
          </a:p>
          <a:p>
            <a:pPr marL="40639" indent="0">
              <a:buNone/>
            </a:pPr>
            <a:r>
              <a:rPr lang="en-US" b="0" dirty="0">
                <a:latin typeface="Courier New"/>
                <a:cs typeface="Courier New"/>
              </a:rPr>
              <a:t>p</a:t>
            </a:r>
            <a:r>
              <a:rPr lang="en-US" b="0" dirty="0" smtClean="0">
                <a:latin typeface="Courier New"/>
                <a:cs typeface="Courier New"/>
              </a:rPr>
              <a:t>rint </a:t>
            </a:r>
            <a:r>
              <a:rPr lang="en-US" b="0" dirty="0" err="1" smtClean="0">
                <a:latin typeface="Courier New"/>
                <a:cs typeface="Courier New"/>
              </a:rPr>
              <a:t>ols.coef</a:t>
            </a:r>
            <a:r>
              <a:rPr lang="en-US" b="0" dirty="0" smtClean="0">
                <a:latin typeface="Courier New"/>
                <a:cs typeface="Courier New"/>
              </a:rPr>
              <a:t>_</a:t>
            </a:r>
          </a:p>
        </p:txBody>
      </p:sp>
    </p:spTree>
    <p:extLst>
      <p:ext uri="{BB962C8B-B14F-4D97-AF65-F5344CB8AC3E}">
        <p14:creationId xmlns:p14="http://schemas.microsoft.com/office/powerpoint/2010/main" val="2330484697"/>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monthly trends</a:t>
            </a:r>
            <a:endParaRPr lang="en-US" dirty="0"/>
          </a:p>
        </p:txBody>
      </p:sp>
      <p:sp>
        <p:nvSpPr>
          <p:cNvPr id="3" name="Text Placeholder 2"/>
          <p:cNvSpPr>
            <a:spLocks noGrp="1"/>
          </p:cNvSpPr>
          <p:nvPr>
            <p:ph type="body" idx="1"/>
          </p:nvPr>
        </p:nvSpPr>
        <p:spPr>
          <a:xfrm>
            <a:off x="468153" y="983297"/>
            <a:ext cx="8426769" cy="763101"/>
          </a:xfrm>
        </p:spPr>
        <p:txBody>
          <a:bodyPr/>
          <a:lstStyle/>
          <a:p>
            <a:pPr marL="40639" indent="0">
              <a:buNone/>
            </a:pPr>
            <a:r>
              <a:rPr lang="en-US" b="0" dirty="0" err="1">
                <a:latin typeface="Courier New"/>
                <a:cs typeface="Courier New"/>
              </a:rPr>
              <a:t>statsmodels.api.graphics.tsa.month_plot</a:t>
            </a:r>
            <a:r>
              <a:rPr lang="en-US" b="0" dirty="0" smtClean="0">
                <a:latin typeface="Courier New"/>
                <a:cs typeface="Courier New"/>
              </a:rPr>
              <a:t>(series)</a:t>
            </a:r>
            <a:endParaRPr lang="en-US" b="0" dirty="0">
              <a:latin typeface="Courier New"/>
              <a:cs typeface="Courier New"/>
            </a:endParaRPr>
          </a:p>
        </p:txBody>
      </p:sp>
      <p:pic>
        <p:nvPicPr>
          <p:cNvPr id="4" name="Picture 3"/>
          <p:cNvPicPr>
            <a:picLocks noChangeAspect="1"/>
          </p:cNvPicPr>
          <p:nvPr/>
        </p:nvPicPr>
        <p:blipFill>
          <a:blip r:embed="rId2"/>
          <a:stretch>
            <a:fillRect/>
          </a:stretch>
        </p:blipFill>
        <p:spPr>
          <a:xfrm>
            <a:off x="468153" y="1746398"/>
            <a:ext cx="3742003" cy="2331839"/>
          </a:xfrm>
          <a:prstGeom prst="rect">
            <a:avLst/>
          </a:prstGeom>
        </p:spPr>
      </p:pic>
      <p:pic>
        <p:nvPicPr>
          <p:cNvPr id="5" name="Picture 4"/>
          <p:cNvPicPr>
            <a:picLocks noChangeAspect="1"/>
          </p:cNvPicPr>
          <p:nvPr/>
        </p:nvPicPr>
        <p:blipFill>
          <a:blip r:embed="rId3"/>
          <a:stretch>
            <a:fillRect/>
          </a:stretch>
        </p:blipFill>
        <p:spPr>
          <a:xfrm>
            <a:off x="4488624" y="1746398"/>
            <a:ext cx="4074027" cy="2470002"/>
          </a:xfrm>
          <a:prstGeom prst="rect">
            <a:avLst/>
          </a:prstGeom>
        </p:spPr>
      </p:pic>
      <p:sp>
        <p:nvSpPr>
          <p:cNvPr id="6" name="TextBox 5"/>
          <p:cNvSpPr txBox="1"/>
          <p:nvPr/>
        </p:nvSpPr>
        <p:spPr>
          <a:xfrm>
            <a:off x="1766058" y="4216400"/>
            <a:ext cx="1055427"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Original</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
        <p:nvSpPr>
          <p:cNvPr id="7" name="TextBox 6"/>
          <p:cNvSpPr txBox="1"/>
          <p:nvPr/>
        </p:nvSpPr>
        <p:spPr>
          <a:xfrm>
            <a:off x="6235613" y="4232021"/>
            <a:ext cx="141086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err="1" smtClean="0">
                <a:ln>
                  <a:noFill/>
                </a:ln>
                <a:solidFill>
                  <a:srgbClr val="000000"/>
                </a:solidFill>
                <a:effectLst/>
                <a:uFill>
                  <a:solidFill>
                    <a:srgbClr val="000000"/>
                  </a:solidFill>
                </a:uFill>
                <a:latin typeface="+mn-lt"/>
                <a:ea typeface="+mj-ea"/>
                <a:cs typeface="+mj-cs"/>
                <a:sym typeface="Helvetica"/>
              </a:rPr>
              <a:t>Detrended</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2045850893"/>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87850"/>
          </a:xfrm>
        </p:spPr>
        <p:txBody>
          <a:bodyPr/>
          <a:lstStyle/>
          <a:p>
            <a:r>
              <a:rPr lang="en-US" dirty="0" smtClean="0"/>
              <a:t>Looking at the seasonal component</a:t>
            </a:r>
            <a:endParaRPr lang="en-US" dirty="0"/>
          </a:p>
        </p:txBody>
      </p:sp>
      <p:sp>
        <p:nvSpPr>
          <p:cNvPr id="3" name="Text Placeholder 2"/>
          <p:cNvSpPr>
            <a:spLocks noGrp="1"/>
          </p:cNvSpPr>
          <p:nvPr>
            <p:ph type="body" idx="1"/>
          </p:nvPr>
        </p:nvSpPr>
        <p:spPr/>
        <p:txBody>
          <a:bodyPr/>
          <a:lstStyle/>
          <a:p>
            <a:r>
              <a:rPr lang="en-US" b="0" dirty="0" smtClean="0">
                <a:latin typeface="Courier New"/>
                <a:cs typeface="Courier New"/>
              </a:rPr>
              <a:t>series[0::12] </a:t>
            </a:r>
            <a:r>
              <a:rPr lang="en-US" b="0" dirty="0" smtClean="0"/>
              <a:t>– every 12</a:t>
            </a:r>
            <a:r>
              <a:rPr lang="en-US" b="0" baseline="30000" dirty="0" smtClean="0"/>
              <a:t>th</a:t>
            </a:r>
            <a:r>
              <a:rPr lang="en-US" b="0" dirty="0" smtClean="0"/>
              <a:t> element, starting at the first element</a:t>
            </a:r>
          </a:p>
          <a:p>
            <a:r>
              <a:rPr lang="en-US" b="0" dirty="0" smtClean="0">
                <a:latin typeface="Courier New"/>
                <a:cs typeface="Courier New"/>
              </a:rPr>
              <a:t>series[1::12] </a:t>
            </a:r>
            <a:r>
              <a:rPr lang="en-US" b="0" dirty="0" smtClean="0"/>
              <a:t>– every 12</a:t>
            </a:r>
            <a:r>
              <a:rPr lang="en-US" b="0" baseline="30000" dirty="0" smtClean="0"/>
              <a:t>th</a:t>
            </a:r>
            <a:r>
              <a:rPr lang="en-US" b="0" dirty="0" smtClean="0"/>
              <a:t> element, starting at the second element</a:t>
            </a:r>
          </a:p>
          <a:p>
            <a:r>
              <a:rPr lang="en-US" b="0" dirty="0" smtClean="0">
                <a:latin typeface="Courier New"/>
                <a:cs typeface="Courier New"/>
              </a:rPr>
              <a:t>series[1::12].mean() </a:t>
            </a:r>
            <a:r>
              <a:rPr lang="en-US" b="0" dirty="0" smtClean="0"/>
              <a:t>– the mean of those elements</a:t>
            </a:r>
          </a:p>
          <a:p>
            <a:r>
              <a:rPr lang="en-US" b="0" dirty="0" smtClean="0">
                <a:latin typeface="Courier New"/>
                <a:cs typeface="Courier New"/>
              </a:rPr>
              <a:t>[series[</a:t>
            </a:r>
            <a:r>
              <a:rPr lang="en-US" b="0" dirty="0" err="1" smtClean="0">
                <a:latin typeface="Courier New"/>
                <a:cs typeface="Courier New"/>
              </a:rPr>
              <a:t>i</a:t>
            </a:r>
            <a:r>
              <a:rPr lang="en-US" b="0" dirty="0" smtClean="0">
                <a:latin typeface="Courier New"/>
                <a:cs typeface="Courier New"/>
              </a:rPr>
              <a:t>::12].mean() for </a:t>
            </a:r>
            <a:r>
              <a:rPr lang="en-US" b="0" dirty="0" err="1" smtClean="0">
                <a:latin typeface="Courier New"/>
                <a:cs typeface="Courier New"/>
              </a:rPr>
              <a:t>i</a:t>
            </a:r>
            <a:r>
              <a:rPr lang="en-US" b="0" dirty="0" smtClean="0">
                <a:latin typeface="Courier New"/>
                <a:cs typeface="Courier New"/>
              </a:rPr>
              <a:t> in range(12)]</a:t>
            </a:r>
            <a:r>
              <a:rPr lang="en-US" b="0" dirty="0" smtClean="0"/>
              <a:t> – a list of means which you can display with </a:t>
            </a:r>
            <a:r>
              <a:rPr lang="en-US" b="0" dirty="0" err="1" smtClean="0"/>
              <a:t>matplotlib</a:t>
            </a:r>
            <a:endParaRPr lang="en-US" b="0" dirty="0" smtClean="0"/>
          </a:p>
          <a:p>
            <a:r>
              <a:rPr lang="en-US" b="0" dirty="0" smtClean="0">
                <a:latin typeface="Courier New"/>
                <a:cs typeface="Courier New"/>
              </a:rPr>
              <a:t>([….] * 50)[:</a:t>
            </a:r>
            <a:r>
              <a:rPr lang="en-US" b="0" dirty="0" err="1" smtClean="0">
                <a:latin typeface="Courier New"/>
                <a:cs typeface="Courier New"/>
              </a:rPr>
              <a:t>len</a:t>
            </a:r>
            <a:r>
              <a:rPr lang="en-US" b="0" dirty="0" smtClean="0">
                <a:latin typeface="Courier New"/>
                <a:cs typeface="Courier New"/>
              </a:rPr>
              <a:t>(series)] </a:t>
            </a:r>
            <a:r>
              <a:rPr lang="en-US" b="0" dirty="0" smtClean="0"/>
              <a:t>– list of seasonal components which is the same size as the series</a:t>
            </a:r>
          </a:p>
          <a:p>
            <a:r>
              <a:rPr lang="en-US" b="0" dirty="0">
                <a:latin typeface="Courier New"/>
                <a:cs typeface="Courier New"/>
              </a:rPr>
              <a:t>s</a:t>
            </a:r>
            <a:r>
              <a:rPr lang="en-US" b="0" dirty="0" smtClean="0">
                <a:latin typeface="Courier New"/>
                <a:cs typeface="Courier New"/>
              </a:rPr>
              <a:t>eries - </a:t>
            </a:r>
            <a:r>
              <a:rPr lang="en-US" b="0" dirty="0">
                <a:latin typeface="Courier New"/>
                <a:cs typeface="Courier New"/>
              </a:rPr>
              <a:t>([….] * 50)[:</a:t>
            </a:r>
            <a:r>
              <a:rPr lang="en-US" b="0" dirty="0" err="1">
                <a:latin typeface="Courier New"/>
                <a:cs typeface="Courier New"/>
              </a:rPr>
              <a:t>len</a:t>
            </a:r>
            <a:r>
              <a:rPr lang="en-US" b="0" dirty="0">
                <a:latin typeface="Courier New"/>
                <a:cs typeface="Courier New"/>
              </a:rPr>
              <a:t>(series)] </a:t>
            </a:r>
            <a:r>
              <a:rPr lang="en-US" b="0" dirty="0" smtClean="0"/>
              <a:t>– series with seasonal components removed (as long as it is trend-free)</a:t>
            </a:r>
          </a:p>
        </p:txBody>
      </p:sp>
    </p:spTree>
    <p:extLst>
      <p:ext uri="{BB962C8B-B14F-4D97-AF65-F5344CB8AC3E}">
        <p14:creationId xmlns:p14="http://schemas.microsoft.com/office/powerpoint/2010/main" val="3124156108"/>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Now check ACF and PACF and mean again</a:t>
            </a:r>
            <a:endParaRPr lang="en-US" dirty="0"/>
          </a:p>
        </p:txBody>
      </p:sp>
      <p:sp>
        <p:nvSpPr>
          <p:cNvPr id="3" name="Text Placeholder 2"/>
          <p:cNvSpPr>
            <a:spLocks noGrp="1"/>
          </p:cNvSpPr>
          <p:nvPr>
            <p:ph type="body" idx="1"/>
          </p:nvPr>
        </p:nvSpPr>
        <p:spPr/>
        <p:txBody>
          <a:bodyPr/>
          <a:lstStyle/>
          <a:p>
            <a:r>
              <a:rPr lang="en-US" dirty="0" smtClean="0"/>
              <a:t>Mean should be zero</a:t>
            </a:r>
          </a:p>
          <a:p>
            <a:r>
              <a:rPr lang="en-US" dirty="0" smtClean="0"/>
              <a:t>No long-term ACF or PACF – only short-term correlations</a:t>
            </a:r>
          </a:p>
          <a:p>
            <a:r>
              <a:rPr lang="en-US" dirty="0" smtClean="0"/>
              <a:t>Remember ACF length as “MA”</a:t>
            </a:r>
          </a:p>
          <a:p>
            <a:r>
              <a:rPr lang="en-US" dirty="0" smtClean="0"/>
              <a:t>Remember PACF length as “AR”</a:t>
            </a:r>
          </a:p>
          <a:p>
            <a:endParaRPr lang="en-US" dirty="0"/>
          </a:p>
        </p:txBody>
      </p:sp>
    </p:spTree>
    <p:extLst>
      <p:ext uri="{BB962C8B-B14F-4D97-AF65-F5344CB8AC3E}">
        <p14:creationId xmlns:p14="http://schemas.microsoft.com/office/powerpoint/2010/main" val="1367201533"/>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r>
              <a:t>AGENDA</a:t>
            </a:r>
          </a:p>
        </p:txBody>
      </p:sp>
      <p:sp>
        <p:nvSpPr>
          <p:cNvPr id="160" name="Shape 160"/>
          <p:cNvSpPr>
            <a:spLocks noGrp="1"/>
          </p:cNvSpPr>
          <p:nvPr>
            <p:ph type="body" idx="1"/>
          </p:nvPr>
        </p:nvSpPr>
        <p:spPr>
          <a:prstGeom prst="rect">
            <a:avLst/>
          </a:prstGeom>
        </p:spPr>
        <p:txBody>
          <a:bodyPr/>
          <a:lstStyle/>
          <a:p>
            <a:pPr marL="352777" indent="-352777">
              <a:buSzPct val="100000"/>
              <a:buAutoNum type="arabicPeriod"/>
            </a:pPr>
            <a:r>
              <a:rPr lang="en-AU" dirty="0"/>
              <a:t>p</a:t>
            </a:r>
            <a:r>
              <a:rPr lang="en-AU" dirty="0" smtClean="0"/>
              <a:t>ip install </a:t>
            </a:r>
            <a:r>
              <a:rPr lang="en-AU" dirty="0" err="1" smtClean="0"/>
              <a:t>statsmodels</a:t>
            </a:r>
            <a:endParaRPr lang="en-AU" dirty="0" smtClean="0"/>
          </a:p>
          <a:p>
            <a:pPr marL="352777" indent="-352777">
              <a:buSzPct val="100000"/>
              <a:buAutoNum type="arabicPeriod"/>
            </a:pPr>
            <a:r>
              <a:rPr lang="en-AU" dirty="0" smtClean="0"/>
              <a:t>Things I need to talk about</a:t>
            </a:r>
          </a:p>
          <a:p>
            <a:pPr marL="498828" lvl="1" indent="-352777">
              <a:buSzPct val="100000"/>
              <a:buAutoNum type="arabicPeriod"/>
            </a:pPr>
            <a:r>
              <a:rPr lang="en-AU" dirty="0" smtClean="0"/>
              <a:t>Holt-Winters</a:t>
            </a:r>
          </a:p>
          <a:p>
            <a:pPr marL="498828" lvl="1" indent="-352777">
              <a:buSzPct val="100000"/>
              <a:buAutoNum type="arabicPeriod"/>
            </a:pPr>
            <a:r>
              <a:rPr lang="en-AU" dirty="0" smtClean="0"/>
              <a:t>ARIMA</a:t>
            </a:r>
          </a:p>
          <a:p>
            <a:pPr marL="498828" lvl="1" indent="-352777">
              <a:buSzPct val="100000"/>
              <a:buAutoNum type="arabicPeriod"/>
            </a:pPr>
            <a:r>
              <a:rPr lang="en-AU" dirty="0" smtClean="0"/>
              <a:t>Autocorrelation</a:t>
            </a:r>
          </a:p>
          <a:p>
            <a:pPr marL="498828" lvl="1" indent="-352777">
              <a:buSzPct val="100000"/>
              <a:buAutoNum type="arabicPeriod"/>
            </a:pPr>
            <a:r>
              <a:rPr lang="en-AU" dirty="0" smtClean="0"/>
              <a:t>FFT / spectral analysis </a:t>
            </a:r>
          </a:p>
          <a:p>
            <a:pPr marL="498828" lvl="1" indent="-352777">
              <a:buSzPct val="100000"/>
              <a:buAutoNum type="arabicPeriod"/>
            </a:pPr>
            <a:r>
              <a:rPr lang="en-AU" dirty="0" smtClean="0"/>
              <a:t>Approach of just pulling stuff out</a:t>
            </a:r>
            <a:endParaRPr dirty="0"/>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ARIMA</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75597190"/>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178" name="Shape 178"/>
          <p:cNvSpPr>
            <a:spLocks noGrp="1"/>
          </p:cNvSpPr>
          <p:nvPr>
            <p:ph type="title"/>
          </p:nvPr>
        </p:nvSpPr>
        <p:spPr>
          <a:xfrm>
            <a:off x="468153" y="505195"/>
            <a:ext cx="7874121" cy="352055"/>
          </a:xfrm>
          <a:prstGeom prst="rect">
            <a:avLst/>
          </a:prstGeom>
        </p:spPr>
        <p:txBody>
          <a:bodyPr/>
          <a:lstStyle/>
          <a:p>
            <a:r>
              <a:rPr lang="en-AU" dirty="0" smtClean="0"/>
              <a:t>ARIMA</a:t>
            </a:r>
            <a:endParaRPr dirty="0"/>
          </a:p>
        </p:txBody>
      </p:sp>
      <p:sp>
        <p:nvSpPr>
          <p:cNvPr id="179" name="Shape 179"/>
          <p:cNvSpPr>
            <a:spLocks noGrp="1"/>
          </p:cNvSpPr>
          <p:nvPr>
            <p:ph type="body" idx="1"/>
          </p:nvPr>
        </p:nvSpPr>
        <p:spPr>
          <a:prstGeom prst="rect">
            <a:avLst/>
          </a:prstGeom>
        </p:spPr>
        <p:txBody>
          <a:bodyPr/>
          <a:lstStyle>
            <a:lvl1pPr>
              <a:spcBef>
                <a:spcPts val="1200"/>
              </a:spcBef>
            </a:lvl1pPr>
          </a:lstStyle>
          <a:p>
            <a:r>
              <a:rPr lang="en-US" dirty="0"/>
              <a:t>In statistics and econometrics, and in particular in time series analysis, an autoregressive integrated moving average (ARIMA) model is a generalization of an autoregressive moving average (ARMA) model. These models are fitted to time series data either to better understand the data or to predict future points in the series (forecasting). They are applied in some cases where data show evidence of non-</a:t>
            </a:r>
            <a:r>
              <a:rPr lang="en-US" dirty="0" err="1"/>
              <a:t>stationarity</a:t>
            </a:r>
            <a:r>
              <a:rPr lang="en-US" dirty="0"/>
              <a:t>, where an initial differencing step (corresponding to the "integrated" part of the model) can be applied to reduce the non-</a:t>
            </a:r>
            <a:r>
              <a:rPr lang="en-US" dirty="0" err="1"/>
              <a:t>stationarity</a:t>
            </a:r>
            <a:endParaRPr dirty="0"/>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Make an ARMA model</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a = </a:t>
            </a:r>
            <a:r>
              <a:rPr lang="en-US" b="0" dirty="0" err="1">
                <a:latin typeface="Courier New"/>
                <a:cs typeface="Courier New"/>
              </a:rPr>
              <a:t>statsmodels.api.tsa.ARIMA</a:t>
            </a:r>
            <a:r>
              <a:rPr lang="en-US" b="0" dirty="0">
                <a:latin typeface="Courier New"/>
                <a:cs typeface="Courier New"/>
              </a:rPr>
              <a:t>(</a:t>
            </a:r>
            <a:r>
              <a:rPr lang="en-US" b="0" dirty="0" err="1">
                <a:latin typeface="Courier New"/>
                <a:cs typeface="Courier New"/>
              </a:rPr>
              <a:t>dry_series</a:t>
            </a:r>
            <a:r>
              <a:rPr lang="en-US" b="0" dirty="0">
                <a:latin typeface="Courier New"/>
                <a:cs typeface="Courier New"/>
              </a:rPr>
              <a:t>, (2,0,2)</a:t>
            </a:r>
            <a:r>
              <a:rPr lang="en-US" b="0" dirty="0" smtClean="0">
                <a:latin typeface="Courier New"/>
                <a:cs typeface="Courier New"/>
              </a:rPr>
              <a:t>)</a:t>
            </a:r>
          </a:p>
          <a:p>
            <a:pPr marL="40639" indent="0">
              <a:buNone/>
            </a:pPr>
            <a:r>
              <a:rPr lang="en-US" b="0" dirty="0" err="1">
                <a:latin typeface="Courier New"/>
                <a:cs typeface="Courier New"/>
              </a:rPr>
              <a:t>arw</a:t>
            </a:r>
            <a:r>
              <a:rPr lang="en-US" b="0" dirty="0">
                <a:latin typeface="Courier New"/>
                <a:cs typeface="Courier New"/>
              </a:rPr>
              <a:t> = </a:t>
            </a:r>
            <a:r>
              <a:rPr lang="en-US" b="0" dirty="0" err="1">
                <a:latin typeface="Courier New"/>
                <a:cs typeface="Courier New"/>
              </a:rPr>
              <a:t>a.fit</a:t>
            </a:r>
            <a:r>
              <a:rPr lang="en-US" b="0" dirty="0">
                <a:latin typeface="Courier New"/>
                <a:cs typeface="Courier New"/>
              </a:rPr>
              <a:t>(</a:t>
            </a:r>
            <a:r>
              <a:rPr lang="en-US" b="0" dirty="0" smtClean="0">
                <a:latin typeface="Courier New"/>
                <a:cs typeface="Courier New"/>
              </a:rPr>
              <a:t>)</a:t>
            </a:r>
          </a:p>
          <a:p>
            <a:pPr marL="40639" indent="0">
              <a:buNone/>
            </a:pPr>
            <a:r>
              <a:rPr lang="en-US" b="0" dirty="0" err="1">
                <a:latin typeface="Courier New"/>
                <a:cs typeface="Courier New"/>
              </a:rPr>
              <a:t>arw.plot_predict</a:t>
            </a:r>
            <a:r>
              <a:rPr lang="en-US" b="0" dirty="0">
                <a:latin typeface="Courier New"/>
                <a:cs typeface="Courier New"/>
              </a:rPr>
              <a:t>('1984-01-01', '</a:t>
            </a:r>
            <a:r>
              <a:rPr lang="en-US" b="0" dirty="0" smtClean="0">
                <a:latin typeface="Courier New"/>
                <a:cs typeface="Courier New"/>
              </a:rPr>
              <a:t>2022-05-</a:t>
            </a:r>
            <a:r>
              <a:rPr lang="en-US" b="0" dirty="0">
                <a:latin typeface="Courier New"/>
                <a:cs typeface="Courier New"/>
              </a:rPr>
              <a:t>01'</a:t>
            </a:r>
            <a:r>
              <a:rPr lang="en-US" b="0" dirty="0" smtClean="0">
                <a:latin typeface="Courier New"/>
                <a:cs typeface="Courier New"/>
              </a:rPr>
              <a:t>)</a:t>
            </a:r>
          </a:p>
          <a:p>
            <a:pPr marL="40639" indent="0">
              <a:buNone/>
            </a:pPr>
            <a:r>
              <a:rPr lang="en-US" b="0" dirty="0">
                <a:cs typeface="Courier New"/>
              </a:rPr>
              <a:t># To turn into actual numbers, add season and trend back </a:t>
            </a:r>
            <a:r>
              <a:rPr lang="en-US" b="0" dirty="0" smtClean="0">
                <a:cs typeface="Courier New"/>
              </a:rPr>
              <a:t>in.</a:t>
            </a:r>
            <a:endParaRPr lang="en-US" b="0" dirty="0">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a:latin typeface="+mn-lt"/>
              <a:cs typeface="Courier New"/>
            </a:endParaRPr>
          </a:p>
          <a:p>
            <a:pPr marL="40639" indent="0">
              <a:buNone/>
            </a:pPr>
            <a:r>
              <a:rPr lang="en-US" b="0" dirty="0" smtClean="0">
                <a:latin typeface="Courier New"/>
                <a:cs typeface="Courier New"/>
              </a:rPr>
              <a:t>Residuals =</a:t>
            </a:r>
          </a:p>
          <a:p>
            <a:pPr marL="40639" indent="0">
              <a:buNone/>
            </a:pPr>
            <a:r>
              <a:rPr lang="en-US" b="0" dirty="0">
                <a:latin typeface="Courier New"/>
                <a:cs typeface="Courier New"/>
              </a:rPr>
              <a:t> </a:t>
            </a:r>
            <a:r>
              <a:rPr lang="en-US" b="0" dirty="0" smtClean="0">
                <a:latin typeface="Courier New"/>
                <a:cs typeface="Courier New"/>
              </a:rPr>
              <a:t>   series – </a:t>
            </a:r>
            <a:r>
              <a:rPr lang="en-US" b="0" dirty="0" err="1" smtClean="0">
                <a:latin typeface="Courier New"/>
                <a:cs typeface="Courier New"/>
              </a:rPr>
              <a:t>arw.predict</a:t>
            </a:r>
            <a:r>
              <a:rPr lang="en-US" b="0" dirty="0" smtClean="0">
                <a:latin typeface="Courier New"/>
                <a:cs typeface="Courier New"/>
              </a:rPr>
              <a:t>(</a:t>
            </a:r>
            <a:r>
              <a:rPr lang="en-US" b="0" dirty="0">
                <a:latin typeface="Courier New"/>
                <a:cs typeface="Courier New"/>
              </a:rPr>
              <a:t>'1984-01-01', '2016-</a:t>
            </a:r>
            <a:r>
              <a:rPr lang="en-US" b="0" dirty="0" smtClean="0">
                <a:latin typeface="Courier New"/>
                <a:cs typeface="Courier New"/>
              </a:rPr>
              <a:t>05-</a:t>
            </a:r>
            <a:r>
              <a:rPr lang="en-US" b="0" dirty="0">
                <a:latin typeface="Courier New"/>
                <a:cs typeface="Courier New"/>
              </a:rPr>
              <a:t>01'</a:t>
            </a:r>
            <a:r>
              <a:rPr lang="en-US" b="0" dirty="0" smtClean="0">
                <a:latin typeface="Courier New"/>
                <a:cs typeface="Courier New"/>
              </a:rPr>
              <a:t>)</a:t>
            </a:r>
          </a:p>
          <a:p>
            <a:pPr marL="40639" indent="0">
              <a:buNone/>
            </a:pPr>
            <a:endParaRPr lang="en-US" b="0" dirty="0">
              <a:latin typeface="Courier New"/>
              <a:cs typeface="Courier New"/>
            </a:endParaRPr>
          </a:p>
          <a:p>
            <a:endParaRPr lang="en-US" dirty="0"/>
          </a:p>
        </p:txBody>
      </p:sp>
      <p:pic>
        <p:nvPicPr>
          <p:cNvPr id="4" name="Picture 3"/>
          <p:cNvPicPr>
            <a:picLocks noChangeAspect="1"/>
          </p:cNvPicPr>
          <p:nvPr/>
        </p:nvPicPr>
        <p:blipFill>
          <a:blip r:embed="rId2"/>
          <a:stretch>
            <a:fillRect/>
          </a:stretch>
        </p:blipFill>
        <p:spPr>
          <a:xfrm>
            <a:off x="5794713" y="2269550"/>
            <a:ext cx="3016402" cy="1935336"/>
          </a:xfrm>
          <a:prstGeom prst="rect">
            <a:avLst/>
          </a:prstGeom>
        </p:spPr>
      </p:pic>
    </p:spTree>
    <p:extLst>
      <p:ext uri="{BB962C8B-B14F-4D97-AF65-F5344CB8AC3E}">
        <p14:creationId xmlns:p14="http://schemas.microsoft.com/office/powerpoint/2010/main" val="2718186803"/>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Holt-Winters</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197506953"/>
      </p:ext>
    </p:extLst>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3" name="Shape 43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4" name="Shape 434"/>
          <p:cNvSpPr>
            <a:spLocks noGrp="1"/>
          </p:cNvSpPr>
          <p:nvPr>
            <p:ph type="title" idx="4294967295"/>
          </p:nvPr>
        </p:nvSpPr>
        <p:spPr>
          <a:xfrm>
            <a:off x="-2586038"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35" name="Shape 43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Shape 185"/>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186" name="Shape 186"/>
          <p:cNvSpPr>
            <a:spLocks noGrp="1"/>
          </p:cNvSpPr>
          <p:nvPr>
            <p:ph type="title"/>
          </p:nvPr>
        </p:nvSpPr>
        <p:spPr>
          <a:xfrm>
            <a:off x="468153" y="505195"/>
            <a:ext cx="7874121" cy="404443"/>
          </a:xfrm>
          <a:prstGeom prst="rect">
            <a:avLst/>
          </a:prstGeom>
        </p:spPr>
        <p:txBody>
          <a:bodyPr/>
          <a:lstStyle/>
          <a:p>
            <a:r>
              <a:rPr lang="en-AU" dirty="0" smtClean="0"/>
              <a:t>TYPICAL TIME-DEPENDANT THINGS</a:t>
            </a:r>
            <a:endParaRPr dirty="0"/>
          </a:p>
        </p:txBody>
      </p:sp>
      <p:sp>
        <p:nvSpPr>
          <p:cNvPr id="187" name="Shape 187"/>
          <p:cNvSpPr>
            <a:spLocks noGrp="1"/>
          </p:cNvSpPr>
          <p:nvPr>
            <p:ph type="body" idx="1"/>
          </p:nvPr>
        </p:nvSpPr>
        <p:spPr>
          <a:prstGeom prst="rect">
            <a:avLst/>
          </a:prstGeom>
        </p:spPr>
        <p:txBody>
          <a:bodyPr/>
          <a:lstStyle/>
          <a:p>
            <a:pPr>
              <a:spcBef>
                <a:spcPts val="1200"/>
              </a:spcBef>
            </a:pPr>
            <a:r>
              <a:rPr lang="en-AU" dirty="0"/>
              <a:t>E</a:t>
            </a:r>
            <a:r>
              <a:rPr lang="en-AU" dirty="0" smtClean="0"/>
              <a:t>conomic growth rate, wages, inflation</a:t>
            </a:r>
          </a:p>
          <a:p>
            <a:pPr>
              <a:spcBef>
                <a:spcPts val="1200"/>
              </a:spcBef>
            </a:pPr>
            <a:r>
              <a:rPr lang="en-AU" dirty="0" smtClean="0"/>
              <a:t>Temperature, hours </a:t>
            </a:r>
            <a:r>
              <a:rPr lang="en-AU" dirty="0"/>
              <a:t>of </a:t>
            </a:r>
            <a:r>
              <a:rPr lang="en-AU" dirty="0" smtClean="0"/>
              <a:t>daylight</a:t>
            </a:r>
          </a:p>
          <a:p>
            <a:pPr>
              <a:spcBef>
                <a:spcPts val="1200"/>
              </a:spcBef>
            </a:pPr>
            <a:r>
              <a:rPr lang="en-AU" dirty="0" smtClean="0"/>
              <a:t>Population growth, demographic change</a:t>
            </a:r>
          </a:p>
          <a:p>
            <a:pPr>
              <a:spcBef>
                <a:spcPts val="1200"/>
              </a:spcBef>
            </a:pPr>
            <a:r>
              <a:rPr lang="en-AU" dirty="0" smtClean="0"/>
              <a:t>Education level of a country</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Why are time series interesting and challenging?</a:t>
            </a:r>
            <a:endParaRPr lang="en-US" dirty="0"/>
          </a:p>
        </p:txBody>
      </p:sp>
      <p:sp>
        <p:nvSpPr>
          <p:cNvPr id="3" name="Text Placeholder 2"/>
          <p:cNvSpPr>
            <a:spLocks noGrp="1"/>
          </p:cNvSpPr>
          <p:nvPr>
            <p:ph type="body" idx="1"/>
          </p:nvPr>
        </p:nvSpPr>
        <p:spPr/>
        <p:txBody>
          <a:bodyPr/>
          <a:lstStyle/>
          <a:p>
            <a:r>
              <a:rPr lang="en-US" dirty="0" smtClean="0"/>
              <a:t>Derivatives (differences between consecutive data points) are important</a:t>
            </a:r>
          </a:p>
          <a:p>
            <a:pPr lvl="1"/>
            <a:r>
              <a:rPr lang="en-US" dirty="0" smtClean="0"/>
              <a:t>Even the ratio is interesting</a:t>
            </a:r>
          </a:p>
          <a:p>
            <a:r>
              <a:rPr lang="en-US" dirty="0" smtClean="0"/>
              <a:t>Often self-correlated (values depend on previous values)</a:t>
            </a:r>
          </a:p>
          <a:p>
            <a:r>
              <a:rPr lang="en-US" dirty="0" smtClean="0"/>
              <a:t>Hard to disentangle other time-related effects</a:t>
            </a:r>
          </a:p>
          <a:p>
            <a:r>
              <a:rPr lang="en-US" dirty="0" smtClean="0"/>
              <a:t>Python libraries are a bit of a mess</a:t>
            </a:r>
          </a:p>
          <a:p>
            <a:pPr lvl="1"/>
            <a:r>
              <a:rPr lang="en-US" dirty="0" smtClean="0"/>
              <a:t>Resampling in Pandas</a:t>
            </a:r>
          </a:p>
          <a:p>
            <a:pPr lvl="1"/>
            <a:r>
              <a:rPr lang="en-US" dirty="0" smtClean="0"/>
              <a:t>We’ll use </a:t>
            </a:r>
            <a:r>
              <a:rPr lang="en-US" dirty="0" err="1" smtClean="0"/>
              <a:t>statsmodels</a:t>
            </a:r>
            <a:r>
              <a:rPr lang="en-US" dirty="0" smtClean="0"/>
              <a:t> for ARIMA</a:t>
            </a:r>
          </a:p>
          <a:p>
            <a:pPr lvl="2"/>
            <a:r>
              <a:rPr lang="en-US" dirty="0" smtClean="0"/>
              <a:t>Has wonderful but undocumented functions like </a:t>
            </a:r>
            <a:r>
              <a:rPr lang="en-US" dirty="0" err="1" smtClean="0"/>
              <a:t>decompose_seasonal</a:t>
            </a:r>
            <a:r>
              <a:rPr lang="en-US" smtClean="0"/>
              <a:t>()</a:t>
            </a:r>
            <a:endParaRPr lang="en-US" dirty="0" smtClean="0"/>
          </a:p>
          <a:p>
            <a:pPr lvl="1"/>
            <a:r>
              <a:rPr lang="en-US" dirty="0" smtClean="0"/>
              <a:t>??? for Holt-Winters</a:t>
            </a:r>
          </a:p>
        </p:txBody>
      </p:sp>
    </p:spTree>
    <p:extLst>
      <p:ext uri="{BB962C8B-B14F-4D97-AF65-F5344CB8AC3E}">
        <p14:creationId xmlns:p14="http://schemas.microsoft.com/office/powerpoint/2010/main" val="3270896396"/>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Typical Time Series Components</a:t>
            </a:r>
            <a:endParaRPr lang="en-US" dirty="0"/>
          </a:p>
        </p:txBody>
      </p:sp>
      <p:graphicFrame>
        <p:nvGraphicFramePr>
          <p:cNvPr id="4" name="Diagram 3"/>
          <p:cNvGraphicFramePr/>
          <p:nvPr>
            <p:extLst>
              <p:ext uri="{D42A27DB-BD31-4B8C-83A1-F6EECF244321}">
                <p14:modId xmlns:p14="http://schemas.microsoft.com/office/powerpoint/2010/main" val="3272948947"/>
              </p:ext>
            </p:extLst>
          </p:nvPr>
        </p:nvGraphicFramePr>
        <p:xfrm>
          <a:off x="468153" y="548216"/>
          <a:ext cx="8747239" cy="4552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599502"/>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IMPORTING TIME SERIES DATA</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When the data has dates in it</a:t>
            </a:r>
            <a:endParaRPr lang="en-US" dirty="0"/>
          </a:p>
        </p:txBody>
      </p:sp>
      <p:sp>
        <p:nvSpPr>
          <p:cNvPr id="3" name="Text Placeholder 2"/>
          <p:cNvSpPr>
            <a:spLocks noGrp="1"/>
          </p:cNvSpPr>
          <p:nvPr>
            <p:ph type="body" idx="1"/>
          </p:nvPr>
        </p:nvSpPr>
        <p:spPr>
          <a:xfrm>
            <a:off x="468153" y="983297"/>
            <a:ext cx="8426769" cy="1281299"/>
          </a:xfrm>
        </p:spPr>
        <p:txBody>
          <a:bodyPr/>
          <a:lstStyle/>
          <a:p>
            <a:pPr marL="40639" indent="0">
              <a:buNone/>
            </a:pPr>
            <a:r>
              <a:rPr lang="en-US" b="0" i="1" dirty="0" smtClean="0">
                <a:latin typeface="+mn-lt"/>
                <a:cs typeface="Courier New"/>
              </a:rPr>
              <a:t># </a:t>
            </a:r>
            <a:r>
              <a:rPr lang="en-US" b="0" i="1" dirty="0" err="1" smtClean="0">
                <a:latin typeface="+mn-lt"/>
                <a:cs typeface="Courier New"/>
              </a:rPr>
              <a:t>CollectionTime</a:t>
            </a:r>
            <a:r>
              <a:rPr lang="en-US" b="0" i="1" dirty="0" smtClean="0">
                <a:latin typeface="+mn-lt"/>
                <a:cs typeface="Courier New"/>
              </a:rPr>
              <a:t> column looks like 2015-03-01 12:15</a:t>
            </a:r>
          </a:p>
          <a:p>
            <a:pPr marL="40639" indent="0">
              <a:buNone/>
            </a:pPr>
            <a:r>
              <a:rPr lang="en-US" b="0" dirty="0" smtClean="0">
                <a:latin typeface="Courier New"/>
                <a:cs typeface="Courier New"/>
              </a:rPr>
              <a:t>i</a:t>
            </a:r>
            <a:r>
              <a:rPr lang="en-US" b="0" dirty="0" smtClean="0">
                <a:latin typeface="Courier New"/>
                <a:cs typeface="Courier New"/>
              </a:rPr>
              <a:t>mport pandas</a:t>
            </a:r>
          </a:p>
          <a:p>
            <a:pPr marL="40639" indent="0">
              <a:buNone/>
            </a:pPr>
            <a:r>
              <a:rPr lang="en-US" b="0" dirty="0" smtClean="0">
                <a:latin typeface="Courier New"/>
                <a:cs typeface="Courier New"/>
              </a:rPr>
              <a:t>DF = </a:t>
            </a:r>
            <a:r>
              <a:rPr lang="en-US" b="0" dirty="0" err="1" smtClean="0">
                <a:latin typeface="Courier New"/>
                <a:cs typeface="Courier New"/>
              </a:rPr>
              <a:t>pandas.read_csv</a:t>
            </a:r>
            <a:r>
              <a:rPr lang="en-US" b="0" dirty="0" smtClean="0">
                <a:latin typeface="Courier New"/>
                <a:cs typeface="Courier New"/>
              </a:rPr>
              <a:t>(</a:t>
            </a:r>
            <a:r>
              <a:rPr lang="en-US" b="0" dirty="0">
                <a:latin typeface="Courier New"/>
                <a:cs typeface="Courier New"/>
              </a:rPr>
              <a:t>’</a:t>
            </a:r>
            <a:r>
              <a:rPr lang="en-US" b="0" dirty="0" smtClean="0">
                <a:latin typeface="Courier New"/>
                <a:cs typeface="Courier New"/>
              </a:rPr>
              <a:t>…’,</a:t>
            </a:r>
            <a:r>
              <a:rPr lang="en-US" b="0" dirty="0" err="1" smtClean="0">
                <a:latin typeface="Courier New"/>
                <a:cs typeface="Courier New"/>
              </a:rPr>
              <a:t>parse_dates</a:t>
            </a:r>
            <a:r>
              <a:rPr lang="en-US" b="0" dirty="0" smtClean="0">
                <a:latin typeface="Courier New"/>
                <a:cs typeface="Courier New"/>
              </a:rPr>
              <a:t>=</a:t>
            </a:r>
            <a:r>
              <a:rPr lang="en-US" b="0" dirty="0">
                <a:latin typeface="Courier New"/>
                <a:cs typeface="Courier New"/>
              </a:rPr>
              <a:t>’</a:t>
            </a:r>
            <a:r>
              <a:rPr lang="en-US" b="0" dirty="0" err="1" smtClean="0">
                <a:latin typeface="Courier New"/>
                <a:cs typeface="Courier New"/>
              </a:rPr>
              <a:t>CollectionTime</a:t>
            </a:r>
            <a:r>
              <a:rPr lang="en-US" b="0" dirty="0" smtClean="0">
                <a:latin typeface="Courier New"/>
                <a:cs typeface="Courier New"/>
              </a:rPr>
              <a:t>’,</a:t>
            </a:r>
          </a:p>
          <a:p>
            <a:pPr marL="40639" indent="0">
              <a:buNone/>
            </a:pPr>
            <a:r>
              <a:rPr lang="en-US" b="0" dirty="0" smtClean="0">
                <a:latin typeface="Courier New"/>
                <a:cs typeface="Courier New"/>
              </a:rPr>
              <a:t>                         </a:t>
            </a:r>
            <a:r>
              <a:rPr lang="en-US" b="0" dirty="0" err="1" smtClean="0">
                <a:latin typeface="Courier New"/>
                <a:cs typeface="Courier New"/>
              </a:rPr>
              <a:t>i</a:t>
            </a:r>
            <a:r>
              <a:rPr lang="en-US" b="0" dirty="0" err="1" smtClean="0">
                <a:latin typeface="Courier New"/>
                <a:cs typeface="Courier New"/>
              </a:rPr>
              <a:t>ndex_col</a:t>
            </a:r>
            <a:r>
              <a:rPr lang="en-US" b="0" dirty="0">
                <a:latin typeface="Courier New"/>
                <a:cs typeface="Courier New"/>
              </a:rPr>
              <a:t>=’</a:t>
            </a:r>
            <a:r>
              <a:rPr lang="en-US" b="0" dirty="0" err="1">
                <a:latin typeface="Courier New"/>
                <a:cs typeface="Courier New"/>
              </a:rPr>
              <a:t>CollectionTime</a:t>
            </a:r>
            <a:r>
              <a:rPr lang="en-US" b="0" dirty="0" smtClean="0">
                <a:latin typeface="Courier New"/>
                <a:cs typeface="Courier New"/>
              </a:rPr>
              <a:t>’)</a:t>
            </a:r>
          </a:p>
          <a:p>
            <a:pPr marL="40639" indent="0">
              <a:buNone/>
            </a:pPr>
            <a:endParaRPr lang="en-US" b="0" dirty="0">
              <a:latin typeface="Courier New"/>
              <a:cs typeface="Courier New"/>
            </a:endParaRPr>
          </a:p>
        </p:txBody>
      </p:sp>
      <p:sp>
        <p:nvSpPr>
          <p:cNvPr id="4" name="Text Placeholder 2"/>
          <p:cNvSpPr txBox="1">
            <a:spLocks/>
          </p:cNvSpPr>
          <p:nvPr/>
        </p:nvSpPr>
        <p:spPr>
          <a:xfrm>
            <a:off x="468153" y="2416995"/>
            <a:ext cx="8426769" cy="12812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186689"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1pPr>
            <a:lvl2pPr marL="33274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2pPr>
            <a:lvl3pPr marL="47879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3pPr>
            <a:lvl4pPr marL="62484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4pPr>
            <a:lvl5pPr marL="77089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a:lstStyle>
          <a:p>
            <a:pPr marL="40639" indent="0">
              <a:buNone/>
            </a:pPr>
            <a:r>
              <a:rPr lang="en-US" b="0" i="1" dirty="0">
                <a:latin typeface="+mn-lt"/>
                <a:cs typeface="Courier New"/>
              </a:rPr>
              <a:t># </a:t>
            </a:r>
            <a:r>
              <a:rPr lang="en-US" b="0" i="1" dirty="0" smtClean="0">
                <a:latin typeface="+mn-lt"/>
                <a:cs typeface="Courier New"/>
              </a:rPr>
              <a:t>Column 10 has the year, column 11 has the month</a:t>
            </a:r>
            <a:endParaRPr lang="en-US" b="0" dirty="0" smtClean="0">
              <a:latin typeface="+mn-lt"/>
              <a:cs typeface="Courier New"/>
            </a:endParaRPr>
          </a:p>
          <a:p>
            <a:pPr marL="40639" indent="0">
              <a:buFont typeface="Lucida Grande"/>
              <a:buNone/>
            </a:pPr>
            <a:r>
              <a:rPr lang="en-US" b="0" dirty="0" smtClean="0">
                <a:latin typeface="Courier New"/>
                <a:cs typeface="Courier New"/>
              </a:rPr>
              <a:t>import pandas</a:t>
            </a:r>
          </a:p>
          <a:p>
            <a:pPr marL="40639" indent="0">
              <a:buNone/>
            </a:pPr>
            <a:r>
              <a:rPr lang="en-US" b="0" dirty="0" smtClean="0">
                <a:latin typeface="Courier New"/>
                <a:cs typeface="Courier New"/>
              </a:rPr>
              <a:t>DF = </a:t>
            </a:r>
            <a:r>
              <a:rPr lang="en-US" b="0" dirty="0" err="1" smtClean="0">
                <a:latin typeface="Courier New"/>
                <a:cs typeface="Courier New"/>
              </a:rPr>
              <a:t>pandas.read_csv</a:t>
            </a:r>
            <a:r>
              <a:rPr lang="en-US" b="0" dirty="0" smtClean="0">
                <a:latin typeface="Courier New"/>
                <a:cs typeface="Courier New"/>
              </a:rPr>
              <a:t>(’…’,</a:t>
            </a:r>
            <a:r>
              <a:rPr lang="en-US" b="0" dirty="0" err="1" smtClean="0">
                <a:latin typeface="Courier New"/>
                <a:cs typeface="Courier New"/>
              </a:rPr>
              <a:t>parse_dates</a:t>
            </a:r>
            <a:r>
              <a:rPr lang="en-US" b="0" dirty="0" smtClean="0">
                <a:latin typeface="Courier New"/>
                <a:cs typeface="Courier New"/>
              </a:rPr>
              <a:t>={</a:t>
            </a:r>
            <a:r>
              <a:rPr lang="en-US" b="0" dirty="0">
                <a:latin typeface="Courier New"/>
                <a:cs typeface="Courier New"/>
              </a:rPr>
              <a:t>’</a:t>
            </a:r>
            <a:r>
              <a:rPr lang="en-US" b="0" dirty="0" err="1" smtClean="0">
                <a:latin typeface="Courier New"/>
                <a:cs typeface="Courier New"/>
              </a:rPr>
              <a:t>CalY</a:t>
            </a:r>
            <a:r>
              <a:rPr lang="en-US" b="0" dirty="0" smtClean="0">
                <a:latin typeface="Courier New"/>
                <a:cs typeface="Courier New"/>
              </a:rPr>
              <a:t>’:[10,11]},</a:t>
            </a:r>
          </a:p>
          <a:p>
            <a:pPr marL="40639" indent="0">
              <a:buFont typeface="Lucida Grande"/>
              <a:buNone/>
            </a:pPr>
            <a:r>
              <a:rPr lang="en-US" b="0" dirty="0" smtClean="0">
                <a:latin typeface="Courier New"/>
                <a:cs typeface="Courier New"/>
              </a:rPr>
              <a:t>                         </a:t>
            </a:r>
            <a:r>
              <a:rPr lang="en-US" b="0" dirty="0" err="1" smtClean="0">
                <a:latin typeface="Courier New"/>
                <a:cs typeface="Courier New"/>
              </a:rPr>
              <a:t>index_col</a:t>
            </a:r>
            <a:r>
              <a:rPr lang="en-US" b="0" dirty="0" smtClean="0">
                <a:latin typeface="Courier New"/>
                <a:cs typeface="Courier New"/>
              </a:rPr>
              <a:t>=’</a:t>
            </a:r>
            <a:r>
              <a:rPr lang="en-US" b="0" dirty="0" err="1" smtClean="0">
                <a:latin typeface="Courier New"/>
                <a:cs typeface="Courier New"/>
              </a:rPr>
              <a:t>CalY</a:t>
            </a:r>
            <a:r>
              <a:rPr lang="en-US" b="0" dirty="0" smtClean="0">
                <a:latin typeface="Courier New"/>
                <a:cs typeface="Courier New"/>
              </a:rPr>
              <a:t>’)</a:t>
            </a:r>
          </a:p>
          <a:p>
            <a:pPr marL="40639" indent="0">
              <a:buFont typeface="Lucida Grande"/>
              <a:buNone/>
            </a:pPr>
            <a:endParaRPr lang="en-US" b="0" dirty="0">
              <a:latin typeface="Courier New"/>
              <a:cs typeface="Courier New"/>
            </a:endParaRPr>
          </a:p>
        </p:txBody>
      </p:sp>
      <p:sp>
        <p:nvSpPr>
          <p:cNvPr id="6" name="TextBox 5"/>
          <p:cNvSpPr txBox="1"/>
          <p:nvPr/>
        </p:nvSpPr>
        <p:spPr>
          <a:xfrm>
            <a:off x="4951754" y="4440576"/>
            <a:ext cx="394316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Desperate? Try </a:t>
            </a:r>
            <a:r>
              <a:rPr kumimoji="0" lang="en-US" sz="2300" b="0" i="0" u="none" strike="noStrike" cap="none" spc="0" normalizeH="0" baseline="0" dirty="0" err="1" smtClean="0">
                <a:ln>
                  <a:noFill/>
                </a:ln>
                <a:solidFill>
                  <a:srgbClr val="000000"/>
                </a:solidFill>
                <a:effectLst/>
                <a:uFill>
                  <a:solidFill>
                    <a:srgbClr val="000000"/>
                  </a:solidFill>
                </a:uFill>
                <a:latin typeface="+mn-lt"/>
                <a:ea typeface="+mj-ea"/>
                <a:cs typeface="+mj-cs"/>
                <a:sym typeface="Helvetica"/>
              </a:rPr>
              <a:t>date_parser</a:t>
            </a: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514054328"/>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8426769" cy="478102"/>
          </a:xfrm>
        </p:spPr>
        <p:txBody>
          <a:bodyPr/>
          <a:lstStyle/>
          <a:p>
            <a:r>
              <a:rPr lang="en-US" dirty="0" smtClean="0"/>
              <a:t>If there is no date field, but each row is a fixed-time sample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pandas</a:t>
            </a:r>
          </a:p>
          <a:p>
            <a:pPr marL="40639" indent="0">
              <a:buNone/>
            </a:pPr>
            <a:r>
              <a:rPr lang="en-US" b="0" dirty="0" err="1" smtClean="0">
                <a:latin typeface="Courier New"/>
                <a:cs typeface="Courier New"/>
              </a:rPr>
              <a:t>Sample_times</a:t>
            </a:r>
            <a:r>
              <a:rPr lang="en-US" b="0" dirty="0" smtClean="0">
                <a:latin typeface="Courier New"/>
                <a:cs typeface="Courier New"/>
              </a:rPr>
              <a:t> = </a:t>
            </a:r>
            <a:r>
              <a:rPr lang="en-US" b="0" dirty="0" err="1" smtClean="0">
                <a:latin typeface="Courier New"/>
                <a:cs typeface="Courier New"/>
              </a:rPr>
              <a:t>pandas.date_range</a:t>
            </a:r>
            <a:r>
              <a:rPr lang="en-US" b="0" dirty="0" smtClean="0">
                <a:latin typeface="Courier New"/>
                <a:cs typeface="Courier New"/>
              </a:rPr>
              <a:t>(</a:t>
            </a:r>
            <a:r>
              <a:rPr lang="tr-TR" b="0" dirty="0">
                <a:latin typeface="Courier New"/>
                <a:cs typeface="Courier New"/>
              </a:rPr>
              <a:t>'2016-07-</a:t>
            </a:r>
            <a:r>
              <a:rPr lang="tr-TR" b="0" dirty="0" smtClean="0">
                <a:latin typeface="Courier New"/>
                <a:cs typeface="Courier New"/>
              </a:rPr>
              <a:t>25’,</a:t>
            </a:r>
          </a:p>
          <a:p>
            <a:pPr marL="40639" indent="0">
              <a:buNone/>
            </a:pPr>
            <a:r>
              <a:rPr lang="tr-TR" b="0" dirty="0">
                <a:latin typeface="Courier New"/>
                <a:cs typeface="Courier New"/>
              </a:rPr>
              <a:t> </a:t>
            </a:r>
            <a:r>
              <a:rPr lang="tr-TR" b="0" dirty="0" smtClean="0">
                <a:latin typeface="Courier New"/>
                <a:cs typeface="Courier New"/>
              </a:rPr>
              <a:t>                                </a:t>
            </a:r>
            <a:r>
              <a:rPr lang="tr-TR" b="0" dirty="0" err="1" smtClean="0">
                <a:latin typeface="Courier New"/>
                <a:cs typeface="Courier New"/>
              </a:rPr>
              <a:t>periods</a:t>
            </a:r>
            <a:r>
              <a:rPr lang="tr-TR" b="0" dirty="0" smtClean="0">
                <a:latin typeface="Courier New"/>
                <a:cs typeface="Courier New"/>
              </a:rPr>
              <a:t>=10, </a:t>
            </a:r>
            <a:r>
              <a:rPr lang="tr-TR" b="0" dirty="0" err="1">
                <a:latin typeface="Courier New"/>
                <a:cs typeface="Courier New"/>
              </a:rPr>
              <a:t>freq</a:t>
            </a:r>
            <a:r>
              <a:rPr lang="tr-TR" b="0" dirty="0" smtClean="0">
                <a:latin typeface="Courier New"/>
                <a:cs typeface="Courier New"/>
              </a:rPr>
              <a:t>=</a:t>
            </a:r>
            <a:r>
              <a:rPr lang="tr-TR" b="0" dirty="0">
                <a:latin typeface="Courier New"/>
                <a:cs typeface="Courier New"/>
              </a:rPr>
              <a:t>'</a:t>
            </a:r>
            <a:r>
              <a:rPr lang="tr-TR" b="0" dirty="0" smtClean="0">
                <a:latin typeface="Courier New"/>
                <a:cs typeface="Courier New"/>
              </a:rPr>
              <a:t>B')</a:t>
            </a:r>
          </a:p>
          <a:p>
            <a:pPr marL="40639" indent="0">
              <a:buNone/>
            </a:pPr>
            <a:r>
              <a:rPr lang="tr-TR" b="0" dirty="0" err="1" smtClean="0">
                <a:latin typeface="Courier New"/>
                <a:cs typeface="Courier New"/>
              </a:rPr>
              <a:t>Raw</a:t>
            </a:r>
            <a:r>
              <a:rPr lang="tr-TR" b="0" dirty="0" smtClean="0">
                <a:latin typeface="Courier New"/>
                <a:cs typeface="Courier New"/>
              </a:rPr>
              <a:t> = </a:t>
            </a:r>
            <a:r>
              <a:rPr lang="tr-TR" b="0" dirty="0" err="1" smtClean="0">
                <a:latin typeface="Courier New"/>
                <a:cs typeface="Courier New"/>
              </a:rPr>
              <a:t>pandas.read_csv</a:t>
            </a:r>
            <a:r>
              <a:rPr lang="tr-TR" b="0" dirty="0" smtClean="0">
                <a:latin typeface="Courier New"/>
                <a:cs typeface="Courier New"/>
              </a:rPr>
              <a:t>(</a:t>
            </a:r>
            <a:r>
              <a:rPr lang="en-US" b="0" dirty="0">
                <a:latin typeface="Courier New"/>
                <a:cs typeface="Courier New"/>
              </a:rPr>
              <a:t>’…</a:t>
            </a:r>
            <a:r>
              <a:rPr lang="en-US" b="0" dirty="0" smtClean="0">
                <a:latin typeface="Courier New"/>
                <a:cs typeface="Courier New"/>
              </a:rPr>
              <a:t>’)</a:t>
            </a:r>
          </a:p>
          <a:p>
            <a:pPr marL="40639" indent="0">
              <a:buNone/>
            </a:pPr>
            <a:r>
              <a:rPr lang="en-US" b="0" dirty="0" smtClean="0">
                <a:latin typeface="Courier New"/>
                <a:cs typeface="Courier New"/>
              </a:rPr>
              <a:t>DF = </a:t>
            </a:r>
            <a:r>
              <a:rPr lang="en-US" b="0" dirty="0" err="1" smtClean="0">
                <a:latin typeface="Courier New"/>
                <a:cs typeface="Courier New"/>
              </a:rPr>
              <a:t>pandas.DataFrame</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data={</a:t>
            </a:r>
            <a:r>
              <a:rPr lang="en-US" b="0" dirty="0">
                <a:latin typeface="Courier New"/>
                <a:cs typeface="Courier New"/>
              </a:rPr>
              <a:t>’</a:t>
            </a:r>
            <a:r>
              <a:rPr lang="en-US" b="0" dirty="0" smtClean="0">
                <a:latin typeface="Courier New"/>
                <a:cs typeface="Courier New"/>
              </a:rPr>
              <a:t>col1’: list(Raw.Col1),</a:t>
            </a:r>
          </a:p>
          <a:p>
            <a:pPr marL="40639" indent="0">
              <a:buNone/>
            </a:pPr>
            <a:r>
              <a:rPr lang="en-US" b="0" dirty="0">
                <a:latin typeface="Courier New"/>
                <a:cs typeface="Courier New"/>
              </a:rPr>
              <a:t> </a:t>
            </a:r>
            <a:r>
              <a:rPr lang="en-US" b="0" dirty="0" smtClean="0">
                <a:latin typeface="Courier New"/>
                <a:cs typeface="Courier New"/>
              </a:rPr>
              <a:t>       </a:t>
            </a:r>
            <a:r>
              <a:rPr lang="en-US" b="0" dirty="0">
                <a:latin typeface="Courier New"/>
                <a:cs typeface="Courier New"/>
              </a:rPr>
              <a:t>’</a:t>
            </a:r>
            <a:r>
              <a:rPr lang="en-US" b="0" dirty="0" smtClean="0">
                <a:latin typeface="Courier New"/>
                <a:cs typeface="Courier New"/>
              </a:rPr>
              <a:t>col2’: list(Raw.Col2)},</a:t>
            </a:r>
          </a:p>
          <a:p>
            <a:pPr marL="40639" indent="0">
              <a:buNone/>
            </a:pPr>
            <a:r>
              <a:rPr lang="en-US" b="0" dirty="0">
                <a:latin typeface="Courier New"/>
                <a:cs typeface="Courier New"/>
              </a:rPr>
              <a:t> </a:t>
            </a:r>
            <a:r>
              <a:rPr lang="en-US" b="0" dirty="0" smtClean="0">
                <a:latin typeface="Courier New"/>
                <a:cs typeface="Courier New"/>
              </a:rPr>
              <a:t> index=</a:t>
            </a:r>
            <a:r>
              <a:rPr lang="en-US" b="0" dirty="0" err="1" smtClean="0">
                <a:latin typeface="Courier New"/>
                <a:cs typeface="Courier New"/>
              </a:rPr>
              <a:t>Sample_times</a:t>
            </a:r>
            <a:endParaRPr lang="en-US" b="0" dirty="0" smtClean="0">
              <a:latin typeface="Courier New"/>
              <a:cs typeface="Courier New"/>
            </a:endParaRPr>
          </a:p>
          <a:p>
            <a:pPr marL="40639" indent="0">
              <a:buNone/>
            </a:pPr>
            <a:r>
              <a:rPr lang="en-US" b="0" dirty="0" smtClean="0">
                <a:latin typeface="Courier New"/>
                <a:cs typeface="Courier New"/>
              </a:rPr>
              <a:t>)</a:t>
            </a:r>
          </a:p>
        </p:txBody>
      </p:sp>
    </p:spTree>
    <p:extLst>
      <p:ext uri="{BB962C8B-B14F-4D97-AF65-F5344CB8AC3E}">
        <p14:creationId xmlns:p14="http://schemas.microsoft.com/office/powerpoint/2010/main" val="1752262393"/>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Offset Aliases / Frequencies</a:t>
            </a:r>
            <a:endParaRPr lang="en-US" dirty="0"/>
          </a:p>
        </p:txBody>
      </p:sp>
      <p:sp>
        <p:nvSpPr>
          <p:cNvPr id="3" name="Text Placeholder 2"/>
          <p:cNvSpPr>
            <a:spLocks noGrp="1"/>
          </p:cNvSpPr>
          <p:nvPr>
            <p:ph type="body" idx="1"/>
          </p:nvPr>
        </p:nvSpPr>
        <p:spPr>
          <a:xfrm>
            <a:off x="468154" y="983297"/>
            <a:ext cx="4169080" cy="4030980"/>
          </a:xfrm>
        </p:spPr>
        <p:txBody>
          <a:bodyPr/>
          <a:lstStyle/>
          <a:p>
            <a:r>
              <a:rPr lang="en-US" b="0" dirty="0"/>
              <a:t>B       business </a:t>
            </a:r>
            <a:r>
              <a:rPr lang="en-US" b="0" dirty="0" smtClean="0"/>
              <a:t>day</a:t>
            </a:r>
            <a:endParaRPr lang="en-US" b="0" dirty="0"/>
          </a:p>
          <a:p>
            <a:r>
              <a:rPr lang="en-US" b="0" dirty="0" smtClean="0"/>
              <a:t>D       </a:t>
            </a:r>
            <a:r>
              <a:rPr lang="en-US" b="0" dirty="0"/>
              <a:t>calendar </a:t>
            </a:r>
            <a:r>
              <a:rPr lang="en-US" b="0" dirty="0" smtClean="0"/>
              <a:t>day</a:t>
            </a:r>
            <a:endParaRPr lang="en-US" b="0" dirty="0"/>
          </a:p>
          <a:p>
            <a:r>
              <a:rPr lang="en-US" b="0" dirty="0"/>
              <a:t>W       </a:t>
            </a:r>
            <a:r>
              <a:rPr lang="en-US" b="0" dirty="0" smtClean="0"/>
              <a:t>weekly</a:t>
            </a:r>
            <a:endParaRPr lang="en-US" b="0" dirty="0"/>
          </a:p>
          <a:p>
            <a:r>
              <a:rPr lang="en-US" b="0" dirty="0"/>
              <a:t>M       month </a:t>
            </a:r>
            <a:r>
              <a:rPr lang="en-US" b="0" dirty="0" smtClean="0"/>
              <a:t>end</a:t>
            </a:r>
            <a:endParaRPr lang="en-US" b="0" dirty="0"/>
          </a:p>
          <a:p>
            <a:r>
              <a:rPr lang="en-US" b="0" dirty="0"/>
              <a:t>BM      business month </a:t>
            </a:r>
            <a:r>
              <a:rPr lang="en-US" b="0" dirty="0" smtClean="0"/>
              <a:t>end</a:t>
            </a:r>
            <a:endParaRPr lang="en-US" b="0" dirty="0"/>
          </a:p>
          <a:p>
            <a:r>
              <a:rPr lang="en-US" b="0" dirty="0" smtClean="0"/>
              <a:t>MS      month start</a:t>
            </a:r>
            <a:endParaRPr lang="en-US" b="0" dirty="0"/>
          </a:p>
          <a:p>
            <a:r>
              <a:rPr lang="en-US" b="0" dirty="0" smtClean="0"/>
              <a:t>Q       </a:t>
            </a:r>
            <a:r>
              <a:rPr lang="en-US" b="0" dirty="0"/>
              <a:t>quarter </a:t>
            </a:r>
            <a:r>
              <a:rPr lang="en-US" b="0" dirty="0" smtClean="0"/>
              <a:t>end</a:t>
            </a:r>
            <a:endParaRPr lang="en-US" b="0" dirty="0"/>
          </a:p>
          <a:p>
            <a:r>
              <a:rPr lang="en-US" b="0" dirty="0"/>
              <a:t>BQ      business quarter </a:t>
            </a:r>
            <a:endParaRPr lang="en-US" b="0" dirty="0" smtClean="0"/>
          </a:p>
          <a:p>
            <a:r>
              <a:rPr lang="en-US" b="0" dirty="0" smtClean="0"/>
              <a:t>A       </a:t>
            </a:r>
            <a:r>
              <a:rPr lang="en-US" b="0" dirty="0"/>
              <a:t>year </a:t>
            </a:r>
            <a:r>
              <a:rPr lang="en-US" b="0" dirty="0" smtClean="0"/>
              <a:t>end</a:t>
            </a:r>
            <a:endParaRPr lang="en-US" b="0" dirty="0"/>
          </a:p>
          <a:p>
            <a:r>
              <a:rPr lang="en-US" b="0" dirty="0" smtClean="0"/>
              <a:t>H       hourly</a:t>
            </a:r>
            <a:endParaRPr lang="en-US" b="0" dirty="0"/>
          </a:p>
          <a:p>
            <a:r>
              <a:rPr lang="en-US" dirty="0"/>
              <a:t>T</a:t>
            </a:r>
            <a:r>
              <a:rPr lang="en-US" b="0" dirty="0"/>
              <a:t>       </a:t>
            </a:r>
            <a:r>
              <a:rPr lang="en-US" b="0" dirty="0" smtClean="0"/>
              <a:t>minutely</a:t>
            </a:r>
            <a:endParaRPr lang="en-US" b="0" dirty="0"/>
          </a:p>
          <a:p>
            <a:r>
              <a:rPr lang="en-US" b="0" dirty="0"/>
              <a:t>S       </a:t>
            </a:r>
            <a:r>
              <a:rPr lang="en-US" b="0" dirty="0" smtClean="0"/>
              <a:t>secondly</a:t>
            </a:r>
            <a:endParaRPr lang="en-US" b="0" dirty="0"/>
          </a:p>
        </p:txBody>
      </p:sp>
      <p:sp>
        <p:nvSpPr>
          <p:cNvPr id="4" name="TextBox 3"/>
          <p:cNvSpPr txBox="1"/>
          <p:nvPr/>
        </p:nvSpPr>
        <p:spPr>
          <a:xfrm>
            <a:off x="4637234" y="3917184"/>
            <a:ext cx="3960419"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Can be combined</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with a number e.g. 5T, 4W</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46196440"/>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Interesting time-related Series &amp; </a:t>
            </a:r>
            <a:r>
              <a:rPr lang="en-US" dirty="0" err="1" smtClean="0"/>
              <a:t>DataFrame</a:t>
            </a:r>
            <a:r>
              <a:rPr lang="en-US" dirty="0" smtClean="0"/>
              <a:t> functions</a:t>
            </a:r>
            <a:endParaRPr lang="en-US" dirty="0"/>
          </a:p>
        </p:txBody>
      </p:sp>
      <p:sp>
        <p:nvSpPr>
          <p:cNvPr id="3" name="Text Placeholder 2"/>
          <p:cNvSpPr>
            <a:spLocks noGrp="1"/>
          </p:cNvSpPr>
          <p:nvPr>
            <p:ph type="body" idx="1"/>
          </p:nvPr>
        </p:nvSpPr>
        <p:spPr/>
        <p:txBody>
          <a:bodyPr/>
          <a:lstStyle/>
          <a:p>
            <a:pPr marL="40639" indent="0">
              <a:buNone/>
            </a:pPr>
            <a:r>
              <a:rPr lang="en-US" dirty="0" err="1" smtClean="0"/>
              <a:t>DataFrame</a:t>
            </a:r>
            <a:r>
              <a:rPr lang="en-US" dirty="0" smtClean="0"/>
              <a:t> or Series</a:t>
            </a:r>
          </a:p>
          <a:p>
            <a:r>
              <a:rPr lang="en-US" b="0" dirty="0" smtClean="0">
                <a:latin typeface="Courier New"/>
                <a:cs typeface="Courier New"/>
              </a:rPr>
              <a:t>.shift(-1) </a:t>
            </a:r>
            <a:r>
              <a:rPr lang="en-US" b="0" dirty="0" smtClean="0"/>
              <a:t>– data associated with previous timestamp</a:t>
            </a:r>
          </a:p>
          <a:p>
            <a:r>
              <a:rPr lang="en-US" b="0" dirty="0" smtClean="0">
                <a:latin typeface="Courier New"/>
                <a:cs typeface="Courier New"/>
              </a:rPr>
              <a:t>.shift(1) </a:t>
            </a:r>
            <a:r>
              <a:rPr lang="en-US" b="0" dirty="0" smtClean="0"/>
              <a:t>– data associated with next timestamp</a:t>
            </a:r>
          </a:p>
          <a:p>
            <a:endParaRPr lang="en-US" dirty="0" smtClean="0"/>
          </a:p>
          <a:p>
            <a:pPr marL="40639" indent="0">
              <a:buNone/>
            </a:pPr>
            <a:r>
              <a:rPr lang="en-US" dirty="0" smtClean="0"/>
              <a:t>Series only</a:t>
            </a:r>
          </a:p>
          <a:p>
            <a:r>
              <a:rPr lang="en-US" b="0" dirty="0" smtClean="0">
                <a:latin typeface="Courier New"/>
                <a:cs typeface="Courier New"/>
              </a:rPr>
              <a:t>.</a:t>
            </a:r>
            <a:r>
              <a:rPr lang="en-US" b="0" dirty="0" err="1" smtClean="0">
                <a:latin typeface="Courier New"/>
                <a:cs typeface="Courier New"/>
              </a:rPr>
              <a:t>asof</a:t>
            </a:r>
            <a:r>
              <a:rPr lang="en-US" b="0" dirty="0" smtClean="0">
                <a:latin typeface="Courier New"/>
                <a:cs typeface="Courier New"/>
              </a:rPr>
              <a:t>(“2015-01-16 15:31”) </a:t>
            </a:r>
            <a:r>
              <a:rPr lang="en-US" b="0" dirty="0" smtClean="0"/>
              <a:t>– closest sample, doesn’t have to be in index</a:t>
            </a:r>
          </a:p>
          <a:p>
            <a:endParaRPr lang="en-US" b="0" dirty="0" smtClean="0"/>
          </a:p>
          <a:p>
            <a:endParaRPr lang="en-US" b="0" dirty="0"/>
          </a:p>
        </p:txBody>
      </p:sp>
    </p:spTree>
    <p:extLst>
      <p:ext uri="{BB962C8B-B14F-4D97-AF65-F5344CB8AC3E}">
        <p14:creationId xmlns:p14="http://schemas.microsoft.com/office/powerpoint/2010/main" val="4073851679"/>
      </p:ext>
    </p:extLst>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342</TotalTime>
  <Words>1127</Words>
  <Application>Microsoft Macintosh PowerPoint</Application>
  <PresentationFormat>Custom</PresentationFormat>
  <Paragraphs>164</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White</vt:lpstr>
      <vt:lpstr>DATA SCIENCE 10 WEEK PART TIME COURSE  Time Series</vt:lpstr>
      <vt:lpstr>AGENDA</vt:lpstr>
      <vt:lpstr>Why are time series interesting and challenging?</vt:lpstr>
      <vt:lpstr>Typical Time Series Components</vt:lpstr>
      <vt:lpstr>IMPORTING TIME SERIES DATA</vt:lpstr>
      <vt:lpstr>When the data has dates in it</vt:lpstr>
      <vt:lpstr>If there is no date field, but each row is a fixed-time sample</vt:lpstr>
      <vt:lpstr>Offset Aliases / Frequencies</vt:lpstr>
      <vt:lpstr>Interesting time-related Series &amp; DataFrame functions</vt:lpstr>
      <vt:lpstr>Sampling, rolling mean</vt:lpstr>
      <vt:lpstr>Auto-correlation</vt:lpstr>
      <vt:lpstr>Are values correlated to their predecessors?</vt:lpstr>
      <vt:lpstr>Partial auto-correlation</vt:lpstr>
      <vt:lpstr>Are values correlated to their predecessors?</vt:lpstr>
      <vt:lpstr>Separating trends and seasonality</vt:lpstr>
      <vt:lpstr>Taking out the trend</vt:lpstr>
      <vt:lpstr>Plotting monthly trends</vt:lpstr>
      <vt:lpstr>Looking at the seasonal component</vt:lpstr>
      <vt:lpstr>Now check ACF and PACF and mean again</vt:lpstr>
      <vt:lpstr>ARIMA</vt:lpstr>
      <vt:lpstr>ARIMA</vt:lpstr>
      <vt:lpstr>Make an ARMA model</vt:lpstr>
      <vt:lpstr>Holt-Winters</vt:lpstr>
      <vt:lpstr>LAB</vt:lpstr>
      <vt:lpstr>TYPICAL TIME-DEPENDANT THINGS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7 - Decision Trees Monday 2nd January 2016</dc:title>
  <cp:lastModifiedBy>Greg Baker</cp:lastModifiedBy>
  <cp:revision>28</cp:revision>
  <dcterms:modified xsi:type="dcterms:W3CDTF">2016-07-25T06:31:05Z</dcterms:modified>
</cp:coreProperties>
</file>